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lvl1pPr>
      <a:defRPr>
        <a:latin typeface="Arial"/>
        <a:ea typeface="Arial"/>
        <a:cs typeface="Arial"/>
        <a:sym typeface="Arial"/>
      </a:defRPr>
    </a:lvl1pPr>
    <a:lvl2pPr indent="457200">
      <a:defRPr>
        <a:latin typeface="Arial"/>
        <a:ea typeface="Arial"/>
        <a:cs typeface="Arial"/>
        <a:sym typeface="Arial"/>
      </a:defRPr>
    </a:lvl2pPr>
    <a:lvl3pPr indent="914400">
      <a:defRPr>
        <a:latin typeface="Arial"/>
        <a:ea typeface="Arial"/>
        <a:cs typeface="Arial"/>
        <a:sym typeface="Arial"/>
      </a:defRPr>
    </a:lvl3pPr>
    <a:lvl4pPr indent="1371600">
      <a:defRPr>
        <a:latin typeface="Arial"/>
        <a:ea typeface="Arial"/>
        <a:cs typeface="Arial"/>
        <a:sym typeface="Arial"/>
      </a:defRPr>
    </a:lvl4pPr>
    <a:lvl5pPr indent="1828800">
      <a:defRPr>
        <a:latin typeface="Arial"/>
        <a:ea typeface="Arial"/>
        <a:cs typeface="Arial"/>
        <a:sym typeface="Arial"/>
      </a:defRPr>
    </a:lvl5pPr>
    <a:lvl6pPr indent="2286000">
      <a:defRPr>
        <a:latin typeface="Arial"/>
        <a:ea typeface="Arial"/>
        <a:cs typeface="Arial"/>
        <a:sym typeface="Arial"/>
      </a:defRPr>
    </a:lvl6pPr>
    <a:lvl7pPr indent="2743200">
      <a:defRPr>
        <a:latin typeface="Arial"/>
        <a:ea typeface="Arial"/>
        <a:cs typeface="Arial"/>
        <a:sym typeface="Arial"/>
      </a:defRPr>
    </a:lvl7pPr>
    <a:lvl8pPr indent="3200400">
      <a:defRPr>
        <a:latin typeface="Arial"/>
        <a:ea typeface="Arial"/>
        <a:cs typeface="Arial"/>
        <a:sym typeface="Arial"/>
      </a:defRPr>
    </a:lvl8pPr>
    <a:lvl9pPr indent="3657600">
      <a:defRPr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n" i="on">
        <a:font>
          <a:latin typeface="Arial"/>
          <a:ea typeface="Arial"/>
          <a:cs typeface="Arial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E7F3F4"/>
          </a:solidFill>
        </a:fill>
      </a:tcStyle>
    </a:wholeTbl>
    <a:band2H>
      <a:tcTxStyle/>
      <a:tcStyle>
        <a:tcBdr/>
        <a:fill>
          <a:solidFill>
            <a:srgbClr val="F3F9FA"/>
          </a:solidFill>
        </a:fill>
      </a:tcStyle>
    </a:band2H>
    <a:firstCol>
      <a:tcTxStyle b="on" i="on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BBE0E3"/>
          </a:solidFill>
        </a:fill>
      </a:tcStyle>
    </a:firstCol>
    <a:lastRow>
      <a:tcTxStyle b="on" i="on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381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BBE0E3"/>
          </a:solidFill>
        </a:fill>
      </a:tcStyle>
    </a:lastRow>
    <a:firstRow>
      <a:tcTxStyle b="on" i="on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381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BBE0E3"/>
          </a:solidFill>
        </a:fill>
      </a:tcStyle>
    </a:firstRow>
  </a:tblStyle>
  <a:tblStyle styleId="{C7B018BB-80A7-4F77-B60F-C8B233D01FF8}" styleName="">
    <a:tblBg/>
    <a:wholeTbl>
      <a:tcTxStyle b="on" i="on">
        <a:font>
          <a:latin typeface="Arial"/>
          <a:ea typeface="Arial"/>
          <a:cs typeface="Arial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n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FFFFFF"/>
          </a:solidFill>
        </a:fill>
      </a:tcStyle>
    </a:firstCol>
    <a:lastRow>
      <a:tcTxStyle b="on" i="on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381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FFFFFF"/>
          </a:solidFill>
        </a:fill>
      </a:tcStyle>
    </a:lastRow>
    <a:firstRow>
      <a:tcTxStyle b="on" i="on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381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FFFFFF"/>
          </a:solidFill>
        </a:fill>
      </a:tcStyle>
    </a:firstRow>
  </a:tblStyle>
  <a:tblStyle styleId="{EEE7283C-3CF3-47DC-8721-378D4A62B228}" styleName="">
    <a:tblBg/>
    <a:wholeTbl>
      <a:tcTxStyle b="on" i="on">
        <a:font>
          <a:latin typeface="Arial"/>
          <a:ea typeface="Arial"/>
          <a:cs typeface="Arial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CCCCD9"/>
          </a:solidFill>
        </a:fill>
      </a:tcStyle>
    </a:wholeTbl>
    <a:band2H>
      <a:tcTxStyle/>
      <a:tcStyle>
        <a:tcBdr/>
        <a:fill>
          <a:solidFill>
            <a:srgbClr val="E7E7ED"/>
          </a:solidFill>
        </a:fill>
      </a:tcStyle>
    </a:band2H>
    <a:firstCol>
      <a:tcTxStyle b="on" i="on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2D2D8A"/>
          </a:solidFill>
        </a:fill>
      </a:tcStyle>
    </a:firstCol>
    <a:lastRow>
      <a:tcTxStyle b="on" i="on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381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2D2D8A"/>
          </a:solidFill>
        </a:fill>
      </a:tcStyle>
    </a:lastRow>
    <a:firstRow>
      <a:tcTxStyle b="on" i="on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381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2D2D8A"/>
          </a:solidFill>
        </a:fill>
      </a:tcStyle>
    </a:firstRow>
  </a:tblStyle>
  <a:tblStyle styleId="{CF821DB8-F4EB-4A41-A1BA-3FCAFE7338EE}" styleName="">
    <a:tblBg/>
    <a:wholeTbl>
      <a:tcTxStyle b="on" i="on">
        <a:font>
          <a:latin typeface="Arial"/>
          <a:ea typeface="Arial"/>
          <a:cs typeface="Arial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n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BBE0E3"/>
          </a:solidFill>
        </a:fill>
      </a:tcStyle>
    </a:firstCol>
    <a:lastRow>
      <a:tcTxStyle b="on" i="on">
        <a:font>
          <a:latin typeface="Arial"/>
          <a:ea typeface="Arial"/>
          <a:cs typeface="Arial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bevel/>
            </a:ln>
          </a:top>
          <a:bottom>
            <a:ln w="254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n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bevel/>
            </a:ln>
          </a:top>
          <a:bottom>
            <a:ln w="254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BBE0E3"/>
          </a:solidFill>
        </a:fill>
      </a:tcStyle>
    </a:firstRow>
  </a:tblStyle>
  <a:tblStyle styleId="{33BA23B1-9221-436E-865A-0063620EA4FD}" styleName="">
    <a:tblBg/>
    <a:wholeTbl>
      <a:tcTxStyle b="on" i="on">
        <a:font>
          <a:latin typeface="Arial"/>
          <a:ea typeface="Arial"/>
          <a:cs typeface="Arial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n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/>
        </a:fill>
      </a:tcStyle>
    </a:firstCol>
    <a:lastRow>
      <a:tcTxStyle b="on" i="on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381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/>
        </a:fill>
      </a:tcStyle>
    </a:lastRow>
    <a:firstRow>
      <a:tcTxStyle b="on" i="on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381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/>
        </a:fill>
      </a:tcStyle>
    </a:firstRow>
  </a:tblStyle>
  <a:tblStyle styleId="{2708684C-4D16-4618-839F-0558EEFCDFE6}" styleName="">
    <a:tblBg/>
    <a:wholeTbl>
      <a:tcTxStyle b="on" i="on">
        <a:font>
          <a:latin typeface="Arial"/>
          <a:ea typeface="Arial"/>
          <a:cs typeface="Arial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bevel/>
            </a:ln>
          </a:left>
          <a:right>
            <a:ln w="12700" cap="flat">
              <a:solidFill>
                <a:srgbClr val="000000"/>
              </a:solidFill>
              <a:prstDash val="solid"/>
              <a:bevel/>
            </a:ln>
          </a:right>
          <a:top>
            <a:ln w="12700" cap="flat">
              <a:solidFill>
                <a:srgbClr val="000000"/>
              </a:solidFill>
              <a:prstDash val="solid"/>
              <a:bevel/>
            </a:ln>
          </a:top>
          <a:bottom>
            <a:ln w="127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solidFill>
                <a:srgbClr val="000000"/>
              </a:solidFill>
              <a:prstDash val="solid"/>
              <a:bevel/>
            </a:ln>
          </a:insideH>
          <a:insideV>
            <a:ln w="12700" cap="flat">
              <a:solidFill>
                <a:srgbClr val="000000"/>
              </a:solidFill>
              <a:prstDash val="solid"/>
              <a:bevel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n">
        <a:font>
          <a:latin typeface="Arial"/>
          <a:ea typeface="Arial"/>
          <a:cs typeface="Arial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bevel/>
            </a:ln>
          </a:left>
          <a:right>
            <a:ln w="12700" cap="flat">
              <a:solidFill>
                <a:srgbClr val="000000"/>
              </a:solidFill>
              <a:prstDash val="solid"/>
              <a:bevel/>
            </a:ln>
          </a:right>
          <a:top>
            <a:ln w="12700" cap="flat">
              <a:solidFill>
                <a:srgbClr val="000000"/>
              </a:solidFill>
              <a:prstDash val="solid"/>
              <a:bevel/>
            </a:ln>
          </a:top>
          <a:bottom>
            <a:ln w="127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solidFill>
                <a:srgbClr val="000000"/>
              </a:solidFill>
              <a:prstDash val="solid"/>
              <a:bevel/>
            </a:ln>
          </a:insideH>
          <a:insideV>
            <a:ln w="12700" cap="flat">
              <a:solidFill>
                <a:srgbClr val="000000"/>
              </a:solidFill>
              <a:prstDash val="solid"/>
              <a:bevel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n">
        <a:font>
          <a:latin typeface="Arial"/>
          <a:ea typeface="Arial"/>
          <a:cs typeface="Arial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bevel/>
            </a:ln>
          </a:left>
          <a:right>
            <a:ln w="12700" cap="flat">
              <a:solidFill>
                <a:srgbClr val="000000"/>
              </a:solidFill>
              <a:prstDash val="solid"/>
              <a:bevel/>
            </a:ln>
          </a:right>
          <a:top>
            <a:ln w="50800" cap="flat">
              <a:solidFill>
                <a:srgbClr val="000000"/>
              </a:solidFill>
              <a:prstDash val="solid"/>
              <a:bevel/>
            </a:ln>
          </a:top>
          <a:bottom>
            <a:ln w="127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solidFill>
                <a:srgbClr val="000000"/>
              </a:solidFill>
              <a:prstDash val="solid"/>
              <a:bevel/>
            </a:ln>
          </a:insideH>
          <a:insideV>
            <a:ln w="12700" cap="flat">
              <a:solidFill>
                <a:srgbClr val="000000"/>
              </a:solidFill>
              <a:prstDash val="solid"/>
              <a:bevel/>
            </a:ln>
          </a:insideV>
        </a:tcBdr>
        <a:fill>
          <a:noFill/>
        </a:fill>
      </a:tcStyle>
    </a:lastRow>
    <a:firstRow>
      <a:tcTxStyle b="on" i="on">
        <a:font>
          <a:latin typeface="Arial"/>
          <a:ea typeface="Arial"/>
          <a:cs typeface="Arial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bevel/>
            </a:ln>
          </a:left>
          <a:right>
            <a:ln w="12700" cap="flat">
              <a:solidFill>
                <a:srgbClr val="000000"/>
              </a:solidFill>
              <a:prstDash val="solid"/>
              <a:bevel/>
            </a:ln>
          </a:right>
          <a:top>
            <a:ln w="12700" cap="flat">
              <a:solidFill>
                <a:srgbClr val="000000"/>
              </a:solidFill>
              <a:prstDash val="solid"/>
              <a:bevel/>
            </a:ln>
          </a:top>
          <a:bottom>
            <a:ln w="254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solidFill>
                <a:srgbClr val="000000"/>
              </a:solidFill>
              <a:prstDash val="solid"/>
              <a:bevel/>
            </a:ln>
          </a:insideH>
          <a:insideV>
            <a:ln w="12700" cap="flat">
              <a:solidFill>
                <a:srgbClr val="000000"/>
              </a:solidFill>
              <a:prstDash val="solid"/>
              <a:bevel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5" d="100"/>
          <a:sy n="105" d="100"/>
        </p:scale>
        <p:origin x="1780" y="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hape 4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 lvl="0"/>
            <a:endParaRPr/>
          </a:p>
        </p:txBody>
      </p:sp>
      <p:sp>
        <p:nvSpPr>
          <p:cNvPr id="42" name="Shape 42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 lvl="0"/>
            <a:endParaRPr/>
          </a:p>
        </p:txBody>
      </p:sp>
    </p:spTree>
    <p:extLst>
      <p:ext uri="{BB962C8B-B14F-4D97-AF65-F5344CB8AC3E}">
        <p14:creationId xmlns:p14="http://schemas.microsoft.com/office/powerpoint/2010/main" val="2610642431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>
      <a:lnSpc>
        <a:spcPct val="117999"/>
      </a:lnSpc>
      <a:defRPr sz="2200">
        <a:latin typeface="+mn-lt"/>
        <a:ea typeface="+mn-ea"/>
        <a:cs typeface="+mn-cs"/>
        <a:sym typeface="Helvetica Neue"/>
      </a:defRPr>
    </a:lvl1pPr>
    <a:lvl2pPr indent="228600" defTabSz="457200">
      <a:lnSpc>
        <a:spcPct val="117999"/>
      </a:lnSpc>
      <a:defRPr sz="2200">
        <a:latin typeface="+mn-lt"/>
        <a:ea typeface="+mn-ea"/>
        <a:cs typeface="+mn-cs"/>
        <a:sym typeface="Helvetica Neue"/>
      </a:defRPr>
    </a:lvl2pPr>
    <a:lvl3pPr indent="457200" defTabSz="457200">
      <a:lnSpc>
        <a:spcPct val="117999"/>
      </a:lnSpc>
      <a:defRPr sz="2200">
        <a:latin typeface="+mn-lt"/>
        <a:ea typeface="+mn-ea"/>
        <a:cs typeface="+mn-cs"/>
        <a:sym typeface="Helvetica Neue"/>
      </a:defRPr>
    </a:lvl3pPr>
    <a:lvl4pPr indent="685800" defTabSz="457200">
      <a:lnSpc>
        <a:spcPct val="117999"/>
      </a:lnSpc>
      <a:defRPr sz="2200">
        <a:latin typeface="+mn-lt"/>
        <a:ea typeface="+mn-ea"/>
        <a:cs typeface="+mn-cs"/>
        <a:sym typeface="Helvetica Neue"/>
      </a:defRPr>
    </a:lvl4pPr>
    <a:lvl5pPr indent="914400" defTabSz="457200">
      <a:lnSpc>
        <a:spcPct val="117999"/>
      </a:lnSpc>
      <a:defRPr sz="2200">
        <a:latin typeface="+mn-lt"/>
        <a:ea typeface="+mn-ea"/>
        <a:cs typeface="+mn-cs"/>
        <a:sym typeface="Helvetica Neue"/>
      </a:defRPr>
    </a:lvl5pPr>
    <a:lvl6pPr indent="1143000" defTabSz="457200">
      <a:lnSpc>
        <a:spcPct val="117999"/>
      </a:lnSpc>
      <a:defRPr sz="2200">
        <a:latin typeface="+mn-lt"/>
        <a:ea typeface="+mn-ea"/>
        <a:cs typeface="+mn-cs"/>
        <a:sym typeface="Helvetica Neue"/>
      </a:defRPr>
    </a:lvl6pPr>
    <a:lvl7pPr indent="1371600" defTabSz="457200">
      <a:lnSpc>
        <a:spcPct val="117999"/>
      </a:lnSpc>
      <a:defRPr sz="2200">
        <a:latin typeface="+mn-lt"/>
        <a:ea typeface="+mn-ea"/>
        <a:cs typeface="+mn-cs"/>
        <a:sym typeface="Helvetica Neue"/>
      </a:defRPr>
    </a:lvl7pPr>
    <a:lvl8pPr indent="1600200" defTabSz="457200">
      <a:lnSpc>
        <a:spcPct val="117999"/>
      </a:lnSpc>
      <a:defRPr sz="2200">
        <a:latin typeface="+mn-lt"/>
        <a:ea typeface="+mn-ea"/>
        <a:cs typeface="+mn-cs"/>
        <a:sym typeface="Helvetica Neue"/>
      </a:defRPr>
    </a:lvl8pPr>
    <a:lvl9pPr indent="1828800" defTabSz="457200">
      <a:lnSpc>
        <a:spcPct val="117999"/>
      </a:lnSpc>
      <a:defRPr sz="2200">
        <a:latin typeface="+mn-lt"/>
        <a:ea typeface="+mn-ea"/>
        <a:cs typeface="+mn-cs"/>
        <a:sym typeface="Helvetica Neue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hape 9"/>
          <p:cNvSpPr>
            <a:spLocks noGrp="1"/>
          </p:cNvSpPr>
          <p:nvPr>
            <p:ph type="title"/>
          </p:nvPr>
        </p:nvSpPr>
        <p:spPr>
          <a:xfrm>
            <a:off x="685800" y="2130425"/>
            <a:ext cx="7772400" cy="1755775"/>
          </a:xfrm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4400"/>
              <a:t>Title Text</a:t>
            </a:r>
          </a:p>
        </p:txBody>
      </p:sp>
      <p:sp>
        <p:nvSpPr>
          <p:cNvPr id="10" name="Shape 10"/>
          <p:cNvSpPr>
            <a:spLocks noGrp="1"/>
          </p:cNvSpPr>
          <p:nvPr>
            <p:ph type="body" idx="1"/>
          </p:nvPr>
        </p:nvSpPr>
        <p:spPr>
          <a:xfrm>
            <a:off x="1371600" y="3886200"/>
            <a:ext cx="6400800" cy="2971800"/>
          </a:xfrm>
          <a:prstGeom prst="rect">
            <a:avLst/>
          </a:prstGeom>
        </p:spPr>
        <p:txBody>
          <a:bodyPr/>
          <a:lstStyle>
            <a:lvl1pPr marL="0" indent="0" algn="ctr">
              <a:buSzTx/>
              <a:buNone/>
            </a:lvl1pPr>
            <a:lvl2pPr marL="0" indent="457200" algn="ctr">
              <a:buSzTx/>
              <a:buNone/>
            </a:lvl2pPr>
            <a:lvl3pPr marL="0" indent="914400" algn="ctr">
              <a:buSzTx/>
              <a:buNone/>
            </a:lvl3pPr>
            <a:lvl4pPr marL="0" indent="1371600" algn="ctr">
              <a:buSzTx/>
              <a:buNone/>
            </a:lvl4pPr>
            <a:lvl5pPr marL="0" indent="1828800" algn="ctr">
              <a:buSzTx/>
              <a:buNone/>
            </a:lvl5pPr>
          </a:lstStyle>
          <a:p>
            <a:pPr lvl="0">
              <a:defRPr sz="1800"/>
            </a:pPr>
            <a:r>
              <a:rPr sz="3200"/>
              <a:t>Body Level One</a:t>
            </a:r>
          </a:p>
          <a:p>
            <a:pPr lvl="1">
              <a:defRPr sz="1800"/>
            </a:pPr>
            <a:r>
              <a:rPr sz="3200"/>
              <a:t>Body Level Two</a:t>
            </a:r>
          </a:p>
          <a:p>
            <a:pPr lvl="2">
              <a:defRPr sz="1800"/>
            </a:pPr>
            <a:r>
              <a:rPr sz="3200"/>
              <a:t>Body Level Three</a:t>
            </a:r>
          </a:p>
          <a:p>
            <a:pPr lvl="3">
              <a:defRPr sz="1800"/>
            </a:pPr>
            <a:r>
              <a:rPr sz="3200"/>
              <a:t>Body Level Four</a:t>
            </a:r>
          </a:p>
          <a:p>
            <a:pPr lvl="4">
              <a:defRPr sz="1800"/>
            </a:pPr>
            <a:r>
              <a:rPr sz="3200"/>
              <a:t>Body Level Five</a:t>
            </a:r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Shape 33"/>
          <p:cNvSpPr>
            <a:spLocks noGrp="1"/>
          </p:cNvSpPr>
          <p:nvPr>
            <p:ph type="title"/>
          </p:nvPr>
        </p:nvSpPr>
        <p:spPr>
          <a:xfrm>
            <a:off x="1792288" y="3086100"/>
            <a:ext cx="5486400" cy="2281238"/>
          </a:xfrm>
          <a:prstGeom prst="rect">
            <a:avLst/>
          </a:prstGeom>
        </p:spPr>
        <p:txBody>
          <a:bodyPr anchor="b"/>
          <a:lstStyle>
            <a:lvl1pPr algn="l">
              <a:defRPr sz="2000"/>
            </a:lvl1pPr>
          </a:lstStyle>
          <a:p>
            <a:pPr lvl="0">
              <a:defRPr sz="1800"/>
            </a:pPr>
            <a:r>
              <a:rPr sz="2000"/>
              <a:t>Title Text</a:t>
            </a:r>
          </a:p>
        </p:txBody>
      </p:sp>
      <p:sp>
        <p:nvSpPr>
          <p:cNvPr id="34" name="Shape 34"/>
          <p:cNvSpPr>
            <a:spLocks noGrp="1"/>
          </p:cNvSpPr>
          <p:nvPr>
            <p:ph type="body" idx="1"/>
          </p:nvPr>
        </p:nvSpPr>
        <p:spPr>
          <a:xfrm>
            <a:off x="1792288" y="5367338"/>
            <a:ext cx="5486400" cy="1490662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300"/>
              </a:spcBef>
              <a:buSzTx/>
              <a:buNone/>
              <a:defRPr sz="1400"/>
            </a:lvl1pPr>
            <a:lvl2pPr marL="0" indent="457200">
              <a:spcBef>
                <a:spcPts val="300"/>
              </a:spcBef>
              <a:buSzTx/>
              <a:buNone/>
              <a:defRPr sz="1400"/>
            </a:lvl2pPr>
            <a:lvl3pPr marL="0" indent="914400">
              <a:spcBef>
                <a:spcPts val="300"/>
              </a:spcBef>
              <a:buSzTx/>
              <a:buNone/>
              <a:defRPr sz="1400"/>
            </a:lvl3pPr>
            <a:lvl4pPr marL="0" indent="1371600">
              <a:spcBef>
                <a:spcPts val="300"/>
              </a:spcBef>
              <a:buSzTx/>
              <a:buNone/>
              <a:defRPr sz="1400"/>
            </a:lvl4pPr>
            <a:lvl5pPr marL="0" indent="1828800">
              <a:spcBef>
                <a:spcPts val="300"/>
              </a:spcBef>
              <a:buSzTx/>
              <a:buNone/>
              <a:defRPr sz="1400"/>
            </a:lvl5pPr>
          </a:lstStyle>
          <a:p>
            <a:pPr lvl="0">
              <a:defRPr sz="1800"/>
            </a:pPr>
            <a:r>
              <a:rPr sz="1400"/>
              <a:t>Body Level One</a:t>
            </a:r>
          </a:p>
          <a:p>
            <a:pPr lvl="1">
              <a:defRPr sz="1800"/>
            </a:pPr>
            <a:r>
              <a:rPr sz="1400"/>
              <a:t>Body Level Two</a:t>
            </a:r>
          </a:p>
          <a:p>
            <a:pPr lvl="2">
              <a:defRPr sz="1800"/>
            </a:pPr>
            <a:r>
              <a:rPr sz="1400"/>
              <a:t>Body Level Three</a:t>
            </a:r>
          </a:p>
          <a:p>
            <a:pPr lvl="3">
              <a:defRPr sz="1800"/>
            </a:pPr>
            <a:r>
              <a:rPr sz="1400"/>
              <a:t>Body Level Four</a:t>
            </a:r>
          </a:p>
          <a:p>
            <a:pPr lvl="4">
              <a:defRPr sz="1800"/>
            </a:pPr>
            <a:r>
              <a:rPr sz="1400"/>
              <a:t>Body Level Five</a:t>
            </a:r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Shape 36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4400"/>
              <a:t>Title Text</a:t>
            </a:r>
          </a:p>
        </p:txBody>
      </p:sp>
      <p:sp>
        <p:nvSpPr>
          <p:cNvPr id="37" name="Shape 37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3200"/>
              <a:t>Body Level One</a:t>
            </a:r>
          </a:p>
          <a:p>
            <a:pPr lvl="1">
              <a:defRPr sz="1800"/>
            </a:pPr>
            <a:r>
              <a:rPr sz="3200"/>
              <a:t>Body Level Two</a:t>
            </a:r>
          </a:p>
          <a:p>
            <a:pPr lvl="2">
              <a:defRPr sz="1800"/>
            </a:pPr>
            <a:r>
              <a:rPr sz="3200"/>
              <a:t>Body Level Three</a:t>
            </a:r>
          </a:p>
          <a:p>
            <a:pPr lvl="3">
              <a:defRPr sz="1800"/>
            </a:pPr>
            <a:r>
              <a:rPr sz="3200"/>
              <a:t>Body Level Four</a:t>
            </a:r>
          </a:p>
          <a:p>
            <a:pPr lvl="4">
              <a:defRPr sz="1800"/>
            </a:pPr>
            <a:r>
              <a:rPr sz="3200"/>
              <a:t>Body Level Five</a:t>
            </a:r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Shape 39"/>
          <p:cNvSpPr>
            <a:spLocks noGrp="1"/>
          </p:cNvSpPr>
          <p:nvPr>
            <p:ph type="title"/>
          </p:nvPr>
        </p:nvSpPr>
        <p:spPr>
          <a:xfrm>
            <a:off x="6629400" y="274638"/>
            <a:ext cx="2057400" cy="6583362"/>
          </a:xfrm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4400"/>
              <a:t>Title Text</a:t>
            </a:r>
          </a:p>
        </p:txBody>
      </p:sp>
      <p:sp>
        <p:nvSpPr>
          <p:cNvPr id="40" name="Shape 40"/>
          <p:cNvSpPr>
            <a:spLocks noGrp="1"/>
          </p:cNvSpPr>
          <p:nvPr>
            <p:ph type="body" idx="1"/>
          </p:nvPr>
        </p:nvSpPr>
        <p:spPr>
          <a:xfrm>
            <a:off x="457200" y="274638"/>
            <a:ext cx="6019800" cy="6583362"/>
          </a:xfrm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3200"/>
              <a:t>Body Level One</a:t>
            </a:r>
          </a:p>
          <a:p>
            <a:pPr lvl="1">
              <a:defRPr sz="1800"/>
            </a:pPr>
            <a:r>
              <a:rPr sz="3200"/>
              <a:t>Body Level Two</a:t>
            </a:r>
          </a:p>
          <a:p>
            <a:pPr lvl="2">
              <a:defRPr sz="1800"/>
            </a:pPr>
            <a:r>
              <a:rPr sz="3200"/>
              <a:t>Body Level Three</a:t>
            </a:r>
          </a:p>
          <a:p>
            <a:pPr lvl="3">
              <a:defRPr sz="1800"/>
            </a:pPr>
            <a:r>
              <a:rPr sz="3200"/>
              <a:t>Body Level Four</a:t>
            </a:r>
          </a:p>
          <a:p>
            <a:pPr lvl="4">
              <a:defRPr sz="1800"/>
            </a:pPr>
            <a:r>
              <a:rPr sz="3200"/>
              <a:t>Body Level Five</a:t>
            </a:r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Title Slide 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hape 12"/>
          <p:cNvSpPr>
            <a:spLocks noGrp="1"/>
          </p:cNvSpPr>
          <p:nvPr>
            <p:ph type="title"/>
          </p:nvPr>
        </p:nvSpPr>
        <p:spPr>
          <a:xfrm>
            <a:off x="685800" y="2130425"/>
            <a:ext cx="7772400" cy="1755775"/>
          </a:xfrm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4400"/>
              <a:t>Title Text</a:t>
            </a:r>
          </a:p>
        </p:txBody>
      </p:sp>
      <p:sp>
        <p:nvSpPr>
          <p:cNvPr id="13" name="Shape 13"/>
          <p:cNvSpPr>
            <a:spLocks noGrp="1"/>
          </p:cNvSpPr>
          <p:nvPr>
            <p:ph type="body" idx="1"/>
          </p:nvPr>
        </p:nvSpPr>
        <p:spPr>
          <a:xfrm>
            <a:off x="1371600" y="3886200"/>
            <a:ext cx="6400800" cy="2971800"/>
          </a:xfrm>
          <a:prstGeom prst="rect">
            <a:avLst/>
          </a:prstGeom>
        </p:spPr>
        <p:txBody>
          <a:bodyPr/>
          <a:lstStyle>
            <a:lvl1pPr marL="0" indent="0" algn="ctr">
              <a:buSzTx/>
              <a:buNone/>
            </a:lvl1pPr>
            <a:lvl2pPr marL="0" indent="457200" algn="ctr">
              <a:buSzTx/>
              <a:buNone/>
            </a:lvl2pPr>
            <a:lvl3pPr marL="0" indent="914400" algn="ctr">
              <a:buSzTx/>
              <a:buNone/>
            </a:lvl3pPr>
            <a:lvl4pPr marL="0" indent="1371600" algn="ctr">
              <a:buSzTx/>
              <a:buNone/>
            </a:lvl4pPr>
            <a:lvl5pPr marL="0" indent="1828800" algn="ctr">
              <a:buSzTx/>
              <a:buNone/>
            </a:lvl5pPr>
          </a:lstStyle>
          <a:p>
            <a:pPr lvl="0">
              <a:defRPr sz="1800"/>
            </a:pPr>
            <a:r>
              <a:rPr sz="3200"/>
              <a:t>Body Level One</a:t>
            </a:r>
          </a:p>
          <a:p>
            <a:pPr lvl="1">
              <a:defRPr sz="1800"/>
            </a:pPr>
            <a:r>
              <a:rPr sz="3200"/>
              <a:t>Body Level Two</a:t>
            </a:r>
          </a:p>
          <a:p>
            <a:pPr lvl="2">
              <a:defRPr sz="1800"/>
            </a:pPr>
            <a:r>
              <a:rPr sz="3200"/>
              <a:t>Body Level Three</a:t>
            </a:r>
          </a:p>
          <a:p>
            <a:pPr lvl="3">
              <a:defRPr sz="1800"/>
            </a:pPr>
            <a:r>
              <a:rPr sz="3200"/>
              <a:t>Body Level Four</a:t>
            </a:r>
          </a:p>
          <a:p>
            <a:pPr lvl="4">
              <a:defRPr sz="1800"/>
            </a:pPr>
            <a:r>
              <a:rPr sz="3200"/>
              <a:t>Body Level Five</a:t>
            </a:r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Shape 15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4400"/>
              <a:t>Title Text</a:t>
            </a:r>
          </a:p>
        </p:txBody>
      </p:sp>
      <p:sp>
        <p:nvSpPr>
          <p:cNvPr id="16" name="Shape 16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3200"/>
              <a:t>Body Level One</a:t>
            </a:r>
          </a:p>
          <a:p>
            <a:pPr lvl="1">
              <a:defRPr sz="1800"/>
            </a:pPr>
            <a:r>
              <a:rPr sz="3200"/>
              <a:t>Body Level Two</a:t>
            </a:r>
          </a:p>
          <a:p>
            <a:pPr lvl="2">
              <a:defRPr sz="1800"/>
            </a:pPr>
            <a:r>
              <a:rPr sz="3200"/>
              <a:t>Body Level Three</a:t>
            </a:r>
          </a:p>
          <a:p>
            <a:pPr lvl="3">
              <a:defRPr sz="1800"/>
            </a:pPr>
            <a:r>
              <a:rPr sz="3200"/>
              <a:t>Body Level Four</a:t>
            </a:r>
          </a:p>
          <a:p>
            <a:pPr lvl="4">
              <a:defRPr sz="1800"/>
            </a:pPr>
            <a:r>
              <a:rPr sz="3200"/>
              <a:t>Body Level Five</a:t>
            </a:r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Shape 18"/>
          <p:cNvSpPr>
            <a:spLocks noGrp="1"/>
          </p:cNvSpPr>
          <p:nvPr>
            <p:ph type="title"/>
          </p:nvPr>
        </p:nvSpPr>
        <p:spPr>
          <a:xfrm>
            <a:off x="722312" y="4406900"/>
            <a:ext cx="7772401" cy="2451100"/>
          </a:xfrm>
          <a:prstGeom prst="rect">
            <a:avLst/>
          </a:prstGeom>
        </p:spPr>
        <p:txBody>
          <a:bodyPr/>
          <a:lstStyle>
            <a:lvl1pPr algn="l">
              <a:defRPr sz="4000" cap="all"/>
            </a:lvl1pPr>
          </a:lstStyle>
          <a:p>
            <a:pPr lvl="0">
              <a:defRPr sz="1800" cap="none"/>
            </a:pPr>
            <a:r>
              <a:rPr sz="4000" cap="all"/>
              <a:t>Title Text</a:t>
            </a:r>
          </a:p>
        </p:txBody>
      </p:sp>
      <p:sp>
        <p:nvSpPr>
          <p:cNvPr id="19" name="Shape 19"/>
          <p:cNvSpPr>
            <a:spLocks noGrp="1"/>
          </p:cNvSpPr>
          <p:nvPr>
            <p:ph type="body" idx="1"/>
          </p:nvPr>
        </p:nvSpPr>
        <p:spPr>
          <a:xfrm>
            <a:off x="722312" y="1192213"/>
            <a:ext cx="7772401" cy="3214687"/>
          </a:xfrm>
          <a:prstGeom prst="rect">
            <a:avLst/>
          </a:prstGeom>
        </p:spPr>
        <p:txBody>
          <a:bodyPr anchor="b"/>
          <a:lstStyle>
            <a:lvl1pPr marL="0" indent="0">
              <a:spcBef>
                <a:spcPts val="400"/>
              </a:spcBef>
              <a:buSzTx/>
              <a:buNone/>
              <a:defRPr sz="2000"/>
            </a:lvl1pPr>
            <a:lvl2pPr marL="0" indent="457200">
              <a:spcBef>
                <a:spcPts val="400"/>
              </a:spcBef>
              <a:buSzTx/>
              <a:buNone/>
              <a:defRPr sz="2000"/>
            </a:lvl2pPr>
            <a:lvl3pPr marL="0" indent="914400">
              <a:spcBef>
                <a:spcPts val="400"/>
              </a:spcBef>
              <a:buSzTx/>
              <a:buNone/>
              <a:defRPr sz="2000"/>
            </a:lvl3pPr>
            <a:lvl4pPr marL="0" indent="1371600">
              <a:spcBef>
                <a:spcPts val="400"/>
              </a:spcBef>
              <a:buSzTx/>
              <a:buNone/>
              <a:defRPr sz="2000"/>
            </a:lvl4pPr>
            <a:lvl5pPr marL="0" indent="1828800">
              <a:spcBef>
                <a:spcPts val="400"/>
              </a:spcBef>
              <a:buSzTx/>
              <a:buNone/>
              <a:defRPr sz="2000"/>
            </a:lvl5pPr>
          </a:lstStyle>
          <a:p>
            <a:pPr lvl="0">
              <a:defRPr sz="1800"/>
            </a:pPr>
            <a:r>
              <a:rPr sz="2000"/>
              <a:t>Body Level One</a:t>
            </a:r>
          </a:p>
          <a:p>
            <a:pPr lvl="1">
              <a:defRPr sz="1800"/>
            </a:pPr>
            <a:r>
              <a:rPr sz="2000"/>
              <a:t>Body Level Two</a:t>
            </a:r>
          </a:p>
          <a:p>
            <a:pPr lvl="2">
              <a:defRPr sz="1800"/>
            </a:pPr>
            <a:r>
              <a:rPr sz="2000"/>
              <a:t>Body Level Three</a:t>
            </a:r>
          </a:p>
          <a:p>
            <a:pPr lvl="3">
              <a:defRPr sz="1800"/>
            </a:pPr>
            <a:r>
              <a:rPr sz="2000"/>
              <a:t>Body Level Four</a:t>
            </a:r>
          </a:p>
          <a:p>
            <a:pPr lvl="4">
              <a:defRPr sz="1800"/>
            </a:pPr>
            <a:r>
              <a:rPr sz="2000"/>
              <a:t>Body Level Five</a:t>
            </a:r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hape 21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4400"/>
              <a:t>Title Text</a:t>
            </a:r>
          </a:p>
        </p:txBody>
      </p:sp>
      <p:sp>
        <p:nvSpPr>
          <p:cNvPr id="22" name="Shape 22"/>
          <p:cNvSpPr>
            <a:spLocks noGrp="1"/>
          </p:cNvSpPr>
          <p:nvPr>
            <p:ph type="body" idx="1"/>
          </p:nvPr>
        </p:nvSpPr>
        <p:spPr>
          <a:xfrm>
            <a:off x="457200" y="1600199"/>
            <a:ext cx="4038600" cy="5257801"/>
          </a:xfrm>
          <a:prstGeom prst="rect">
            <a:avLst/>
          </a:prstGeom>
        </p:spPr>
        <p:txBody>
          <a:bodyPr/>
          <a:lstStyle>
            <a:lvl1pPr>
              <a:spcBef>
                <a:spcPts val="600"/>
              </a:spcBef>
              <a:defRPr sz="2800"/>
            </a:lvl1pPr>
            <a:lvl2pPr marL="790575" indent="-333375">
              <a:spcBef>
                <a:spcPts val="600"/>
              </a:spcBef>
              <a:defRPr sz="2800"/>
            </a:lvl2pPr>
            <a:lvl3pPr marL="1234439" indent="-320039">
              <a:spcBef>
                <a:spcPts val="600"/>
              </a:spcBef>
              <a:defRPr sz="2800"/>
            </a:lvl3pPr>
            <a:lvl4pPr marL="1727200" indent="-355600">
              <a:spcBef>
                <a:spcPts val="600"/>
              </a:spcBef>
              <a:defRPr sz="2800"/>
            </a:lvl4pPr>
            <a:lvl5pPr marL="2184400" indent="-355600">
              <a:spcBef>
                <a:spcPts val="600"/>
              </a:spcBef>
              <a:defRPr sz="2800"/>
            </a:lvl5pPr>
          </a:lstStyle>
          <a:p>
            <a:pPr lvl="0">
              <a:defRPr sz="1800"/>
            </a:pPr>
            <a:r>
              <a:rPr sz="2800"/>
              <a:t>Body Level One</a:t>
            </a:r>
          </a:p>
          <a:p>
            <a:pPr lvl="1">
              <a:defRPr sz="1800"/>
            </a:pPr>
            <a:r>
              <a:rPr sz="2800"/>
              <a:t>Body Level Two</a:t>
            </a:r>
          </a:p>
          <a:p>
            <a:pPr lvl="2">
              <a:defRPr sz="1800"/>
            </a:pPr>
            <a:r>
              <a:rPr sz="2800"/>
              <a:t>Body Level Three</a:t>
            </a:r>
          </a:p>
          <a:p>
            <a:pPr lvl="3">
              <a:defRPr sz="1800"/>
            </a:pPr>
            <a:r>
              <a:rPr sz="2800"/>
              <a:t>Body Level Four</a:t>
            </a:r>
          </a:p>
          <a:p>
            <a:pPr lvl="4">
              <a:defRPr sz="1800"/>
            </a:pPr>
            <a:r>
              <a:rPr sz="2800"/>
              <a:t>Body Level Five</a:t>
            </a:r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Shape 24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204980"/>
          </a:xfrm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4400"/>
              <a:t>Title Text</a:t>
            </a:r>
          </a:p>
        </p:txBody>
      </p:sp>
      <p:sp>
        <p:nvSpPr>
          <p:cNvPr id="25" name="Shape 25"/>
          <p:cNvSpPr>
            <a:spLocks noGrp="1"/>
          </p:cNvSpPr>
          <p:nvPr>
            <p:ph type="body" idx="1"/>
          </p:nvPr>
        </p:nvSpPr>
        <p:spPr>
          <a:xfrm>
            <a:off x="457200" y="1479617"/>
            <a:ext cx="4040188" cy="695258"/>
          </a:xfrm>
          <a:prstGeom prst="rect">
            <a:avLst/>
          </a:prstGeom>
        </p:spPr>
        <p:txBody>
          <a:bodyPr anchor="b"/>
          <a:lstStyle>
            <a:lvl1pPr marL="0" indent="0">
              <a:spcBef>
                <a:spcPts val="500"/>
              </a:spcBef>
              <a:buSzTx/>
              <a:buNone/>
              <a:defRPr sz="2400"/>
            </a:lvl1pPr>
            <a:lvl2pPr marL="0" indent="457200">
              <a:spcBef>
                <a:spcPts val="500"/>
              </a:spcBef>
              <a:buSzTx/>
              <a:buNone/>
              <a:defRPr sz="2400"/>
            </a:lvl2pPr>
            <a:lvl3pPr marL="0" indent="914400">
              <a:spcBef>
                <a:spcPts val="500"/>
              </a:spcBef>
              <a:buSzTx/>
              <a:buNone/>
              <a:defRPr sz="2400"/>
            </a:lvl3pPr>
            <a:lvl4pPr marL="0" indent="1371600">
              <a:spcBef>
                <a:spcPts val="500"/>
              </a:spcBef>
              <a:buSzTx/>
              <a:buNone/>
              <a:defRPr sz="2400"/>
            </a:lvl4pPr>
            <a:lvl5pPr marL="0" indent="1828800">
              <a:spcBef>
                <a:spcPts val="500"/>
              </a:spcBef>
              <a:buSzTx/>
              <a:buNone/>
              <a:defRPr sz="2400"/>
            </a:lvl5pPr>
          </a:lstStyle>
          <a:p>
            <a:pPr lvl="0">
              <a:defRPr sz="1800"/>
            </a:pPr>
            <a:r>
              <a:rPr sz="2400"/>
              <a:t>Body Level One</a:t>
            </a:r>
          </a:p>
          <a:p>
            <a:pPr lvl="1">
              <a:defRPr sz="1800"/>
            </a:pPr>
            <a:r>
              <a:rPr sz="2400"/>
              <a:t>Body Level Two</a:t>
            </a:r>
          </a:p>
          <a:p>
            <a:pPr lvl="2">
              <a:defRPr sz="1800"/>
            </a:pPr>
            <a:r>
              <a:rPr sz="2400"/>
              <a:t>Body Level Three</a:t>
            </a:r>
          </a:p>
          <a:p>
            <a:pPr lvl="3">
              <a:defRPr sz="1800"/>
            </a:pPr>
            <a:r>
              <a:rPr sz="2400"/>
              <a:t>Body Level Four</a:t>
            </a:r>
          </a:p>
          <a:p>
            <a:pPr lvl="4">
              <a:defRPr sz="1800"/>
            </a:pPr>
            <a:r>
              <a:rPr sz="2400"/>
              <a:t>Body Level Five</a:t>
            </a:r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Shape 27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25562"/>
          </a:xfrm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4400"/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Shape 30"/>
          <p:cNvSpPr>
            <a:spLocks noGrp="1"/>
          </p:cNvSpPr>
          <p:nvPr>
            <p:ph type="title"/>
          </p:nvPr>
        </p:nvSpPr>
        <p:spPr>
          <a:xfrm>
            <a:off x="457200" y="0"/>
            <a:ext cx="3008313" cy="1435100"/>
          </a:xfrm>
          <a:prstGeom prst="rect">
            <a:avLst/>
          </a:prstGeom>
        </p:spPr>
        <p:txBody>
          <a:bodyPr anchor="b"/>
          <a:lstStyle>
            <a:lvl1pPr algn="l">
              <a:defRPr sz="2000"/>
            </a:lvl1pPr>
          </a:lstStyle>
          <a:p>
            <a:pPr lvl="0">
              <a:defRPr sz="1800"/>
            </a:pPr>
            <a:r>
              <a:rPr sz="2000"/>
              <a:t>Title Text</a:t>
            </a:r>
          </a:p>
        </p:txBody>
      </p:sp>
      <p:sp>
        <p:nvSpPr>
          <p:cNvPr id="31" name="Shape 31"/>
          <p:cNvSpPr>
            <a:spLocks noGrp="1"/>
          </p:cNvSpPr>
          <p:nvPr>
            <p:ph type="body" idx="1"/>
          </p:nvPr>
        </p:nvSpPr>
        <p:spPr>
          <a:xfrm>
            <a:off x="3575050" y="273050"/>
            <a:ext cx="5111750" cy="6584950"/>
          </a:xfrm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3200"/>
              <a:t>Body Level One</a:t>
            </a:r>
          </a:p>
          <a:p>
            <a:pPr lvl="1">
              <a:defRPr sz="1800"/>
            </a:pPr>
            <a:r>
              <a:rPr sz="3200"/>
              <a:t>Body Level Two</a:t>
            </a:r>
          </a:p>
          <a:p>
            <a:pPr lvl="2">
              <a:defRPr sz="1800"/>
            </a:pPr>
            <a:r>
              <a:rPr sz="3200"/>
              <a:t>Body Level Three</a:t>
            </a:r>
          </a:p>
          <a:p>
            <a:pPr lvl="3">
              <a:defRPr sz="1800"/>
            </a:pPr>
            <a:r>
              <a:rPr sz="3200"/>
              <a:t>Body Level Four</a:t>
            </a:r>
          </a:p>
          <a:p>
            <a:pPr lvl="4">
              <a:defRPr sz="1800"/>
            </a:pPr>
            <a:r>
              <a:rPr sz="3200"/>
              <a:t>Body Level Five</a:t>
            </a:r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1.jpeg" descr="001"/>
          <p:cNvPicPr/>
          <p:nvPr/>
        </p:nvPicPr>
        <p:blipFill>
          <a:blip r:embed="rId14">
            <a:extLst/>
          </a:blip>
          <a:stretch>
            <a:fillRect/>
          </a:stretch>
        </p:blipFill>
        <p:spPr>
          <a:xfrm>
            <a:off x="-36513" y="-26988"/>
            <a:ext cx="9925051" cy="7085014"/>
          </a:xfrm>
          <a:prstGeom prst="rect">
            <a:avLst/>
          </a:prstGeom>
          <a:ln w="12700">
            <a:miter lim="400000"/>
          </a:ln>
        </p:spPr>
      </p:pic>
      <p:pic>
        <p:nvPicPr>
          <p:cNvPr id="3" name="image2.jpeg" descr="002"/>
          <p:cNvPicPr/>
          <p:nvPr/>
        </p:nvPicPr>
        <p:blipFill>
          <a:blip r:embed="rId15">
            <a:extLst/>
          </a:blip>
          <a:stretch>
            <a:fillRect/>
          </a:stretch>
        </p:blipFill>
        <p:spPr>
          <a:xfrm>
            <a:off x="250825" y="-26988"/>
            <a:ext cx="914400" cy="6884989"/>
          </a:xfrm>
          <a:prstGeom prst="rect">
            <a:avLst/>
          </a:prstGeom>
          <a:ln w="12700">
            <a:miter lim="400000"/>
          </a:ln>
        </p:spPr>
      </p:pic>
      <p:sp>
        <p:nvSpPr>
          <p:cNvPr id="4" name="Shape 4"/>
          <p:cNvSpPr/>
          <p:nvPr/>
        </p:nvSpPr>
        <p:spPr>
          <a:xfrm>
            <a:off x="3779838" y="439738"/>
            <a:ext cx="4439008" cy="37523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/>
          <a:p>
            <a:pPr lvl="0"/>
            <a:r>
              <a:rPr sz="2000"/>
              <a:t>Fakulteta </a:t>
            </a:r>
            <a:r>
              <a:rPr sz="2000">
                <a:solidFill>
                  <a:srgbClr val="CC0000"/>
                </a:solidFill>
              </a:rPr>
              <a:t>za gradbeništvo in geodezijo</a:t>
            </a:r>
          </a:p>
        </p:txBody>
      </p:sp>
      <p:sp>
        <p:nvSpPr>
          <p:cNvPr id="5" name="Shape 5"/>
          <p:cNvSpPr/>
          <p:nvPr/>
        </p:nvSpPr>
        <p:spPr>
          <a:xfrm>
            <a:off x="3729038" y="149225"/>
            <a:ext cx="2306548" cy="37523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/>
          <a:p>
            <a:pPr lvl="0"/>
            <a:r>
              <a:rPr sz="2000"/>
              <a:t>Univerza </a:t>
            </a:r>
            <a:r>
              <a:rPr sz="2000" i="1"/>
              <a:t>v Ljubljani</a:t>
            </a:r>
          </a:p>
        </p:txBody>
      </p:sp>
      <p:sp>
        <p:nvSpPr>
          <p:cNvPr id="6" name="Shape 6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2556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9" rIns="45719"/>
          <a:lstStyle/>
          <a:p>
            <a:pPr lvl="0">
              <a:defRPr sz="1800"/>
            </a:pPr>
            <a:r>
              <a:rPr sz="4400"/>
              <a:t>Title Text</a:t>
            </a:r>
          </a:p>
        </p:txBody>
      </p:sp>
      <p:sp>
        <p:nvSpPr>
          <p:cNvPr id="7" name="Shape 7"/>
          <p:cNvSpPr>
            <a:spLocks noGrp="1"/>
          </p:cNvSpPr>
          <p:nvPr>
            <p:ph type="body" idx="1"/>
          </p:nvPr>
        </p:nvSpPr>
        <p:spPr>
          <a:xfrm>
            <a:off x="457200" y="1600199"/>
            <a:ext cx="8229600" cy="5257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9" rIns="45719"/>
          <a:lstStyle/>
          <a:p>
            <a:pPr lvl="0">
              <a:defRPr sz="1800"/>
            </a:pPr>
            <a:r>
              <a:rPr sz="3200"/>
              <a:t>Body Level One</a:t>
            </a:r>
          </a:p>
          <a:p>
            <a:pPr lvl="1">
              <a:defRPr sz="1800"/>
            </a:pPr>
            <a:r>
              <a:rPr sz="3200"/>
              <a:t>Body Level Two</a:t>
            </a:r>
          </a:p>
          <a:p>
            <a:pPr lvl="2">
              <a:defRPr sz="1800"/>
            </a:pPr>
            <a:r>
              <a:rPr sz="3200"/>
              <a:t>Body Level Three</a:t>
            </a:r>
          </a:p>
          <a:p>
            <a:pPr lvl="3">
              <a:defRPr sz="1800"/>
            </a:pPr>
            <a:r>
              <a:rPr sz="3200"/>
              <a:t>Body Level Four</a:t>
            </a:r>
          </a:p>
          <a:p>
            <a:pPr lvl="4">
              <a:defRPr sz="1800"/>
            </a:pPr>
            <a:r>
              <a:rPr sz="3200"/>
              <a:t>Body Level Five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ransition spd="med"/>
  <p:txStyles>
    <p:titleStyle>
      <a:lvl1pPr algn="ctr">
        <a:defRPr sz="4400">
          <a:latin typeface="Arial"/>
          <a:ea typeface="Arial"/>
          <a:cs typeface="Arial"/>
          <a:sym typeface="Arial"/>
        </a:defRPr>
      </a:lvl1pPr>
      <a:lvl2pPr algn="ctr">
        <a:defRPr sz="4400">
          <a:latin typeface="Arial"/>
          <a:ea typeface="Arial"/>
          <a:cs typeface="Arial"/>
          <a:sym typeface="Arial"/>
        </a:defRPr>
      </a:lvl2pPr>
      <a:lvl3pPr algn="ctr">
        <a:defRPr sz="4400">
          <a:latin typeface="Arial"/>
          <a:ea typeface="Arial"/>
          <a:cs typeface="Arial"/>
          <a:sym typeface="Arial"/>
        </a:defRPr>
      </a:lvl3pPr>
      <a:lvl4pPr algn="ctr">
        <a:defRPr sz="4400">
          <a:latin typeface="Arial"/>
          <a:ea typeface="Arial"/>
          <a:cs typeface="Arial"/>
          <a:sym typeface="Arial"/>
        </a:defRPr>
      </a:lvl4pPr>
      <a:lvl5pPr algn="ctr">
        <a:defRPr sz="4400">
          <a:latin typeface="Arial"/>
          <a:ea typeface="Arial"/>
          <a:cs typeface="Arial"/>
          <a:sym typeface="Arial"/>
        </a:defRPr>
      </a:lvl5pPr>
      <a:lvl6pPr indent="457200" algn="ctr">
        <a:defRPr sz="4400">
          <a:latin typeface="Arial"/>
          <a:ea typeface="Arial"/>
          <a:cs typeface="Arial"/>
          <a:sym typeface="Arial"/>
        </a:defRPr>
      </a:lvl6pPr>
      <a:lvl7pPr indent="914400" algn="ctr">
        <a:defRPr sz="4400">
          <a:latin typeface="Arial"/>
          <a:ea typeface="Arial"/>
          <a:cs typeface="Arial"/>
          <a:sym typeface="Arial"/>
        </a:defRPr>
      </a:lvl7pPr>
      <a:lvl8pPr indent="1371600" algn="ctr">
        <a:defRPr sz="4400">
          <a:latin typeface="Arial"/>
          <a:ea typeface="Arial"/>
          <a:cs typeface="Arial"/>
          <a:sym typeface="Arial"/>
        </a:defRPr>
      </a:lvl8pPr>
      <a:lvl9pPr indent="1828800" algn="ctr">
        <a:defRPr sz="4400">
          <a:latin typeface="Arial"/>
          <a:ea typeface="Arial"/>
          <a:cs typeface="Arial"/>
          <a:sym typeface="Arial"/>
        </a:defRPr>
      </a:lvl9pPr>
    </p:titleStyle>
    <p:bodyStyle>
      <a:lvl1pPr marL="342900" indent="-342900">
        <a:spcBef>
          <a:spcPts val="700"/>
        </a:spcBef>
        <a:buSzPct val="100000"/>
        <a:buChar char="•"/>
        <a:defRPr sz="3200">
          <a:latin typeface="Arial"/>
          <a:ea typeface="Arial"/>
          <a:cs typeface="Arial"/>
          <a:sym typeface="Arial"/>
        </a:defRPr>
      </a:lvl1pPr>
      <a:lvl2pPr marL="783771" indent="-326571">
        <a:spcBef>
          <a:spcPts val="700"/>
        </a:spcBef>
        <a:buSzPct val="100000"/>
        <a:buChar char="–"/>
        <a:defRPr sz="3200">
          <a:latin typeface="Arial"/>
          <a:ea typeface="Arial"/>
          <a:cs typeface="Arial"/>
          <a:sym typeface="Arial"/>
        </a:defRPr>
      </a:lvl2pPr>
      <a:lvl3pPr marL="1219200" indent="-304800">
        <a:spcBef>
          <a:spcPts val="700"/>
        </a:spcBef>
        <a:buSzPct val="100000"/>
        <a:buChar char="•"/>
        <a:defRPr sz="3200">
          <a:latin typeface="Arial"/>
          <a:ea typeface="Arial"/>
          <a:cs typeface="Arial"/>
          <a:sym typeface="Arial"/>
        </a:defRPr>
      </a:lvl3pPr>
      <a:lvl4pPr marL="1737360" indent="-365760">
        <a:spcBef>
          <a:spcPts val="700"/>
        </a:spcBef>
        <a:buSzPct val="100000"/>
        <a:buChar char="–"/>
        <a:defRPr sz="3200">
          <a:latin typeface="Arial"/>
          <a:ea typeface="Arial"/>
          <a:cs typeface="Arial"/>
          <a:sym typeface="Arial"/>
        </a:defRPr>
      </a:lvl4pPr>
      <a:lvl5pPr marL="2194560" indent="-365760">
        <a:spcBef>
          <a:spcPts val="700"/>
        </a:spcBef>
        <a:buSzPct val="100000"/>
        <a:buChar char="»"/>
        <a:defRPr sz="3200">
          <a:latin typeface="Arial"/>
          <a:ea typeface="Arial"/>
          <a:cs typeface="Arial"/>
          <a:sym typeface="Arial"/>
        </a:defRPr>
      </a:lvl5pPr>
      <a:lvl6pPr marL="2651760" indent="-365760">
        <a:spcBef>
          <a:spcPts val="700"/>
        </a:spcBef>
        <a:buSzPct val="100000"/>
        <a:buChar char="»"/>
        <a:defRPr sz="3200">
          <a:latin typeface="Arial"/>
          <a:ea typeface="Arial"/>
          <a:cs typeface="Arial"/>
          <a:sym typeface="Arial"/>
        </a:defRPr>
      </a:lvl6pPr>
      <a:lvl7pPr marL="3108960" indent="-365760">
        <a:spcBef>
          <a:spcPts val="700"/>
        </a:spcBef>
        <a:buSzPct val="100000"/>
        <a:buChar char="»"/>
        <a:defRPr sz="3200">
          <a:latin typeface="Arial"/>
          <a:ea typeface="Arial"/>
          <a:cs typeface="Arial"/>
          <a:sym typeface="Arial"/>
        </a:defRPr>
      </a:lvl7pPr>
      <a:lvl8pPr marL="3566159" indent="-365759">
        <a:spcBef>
          <a:spcPts val="700"/>
        </a:spcBef>
        <a:buSzPct val="100000"/>
        <a:buChar char="»"/>
        <a:defRPr sz="3200">
          <a:latin typeface="Arial"/>
          <a:ea typeface="Arial"/>
          <a:cs typeface="Arial"/>
          <a:sym typeface="Arial"/>
        </a:defRPr>
      </a:lvl8pPr>
      <a:lvl9pPr marL="4023359" indent="-365759">
        <a:spcBef>
          <a:spcPts val="700"/>
        </a:spcBef>
        <a:buSzPct val="100000"/>
        <a:buChar char="»"/>
        <a:defRPr sz="3200">
          <a:latin typeface="Arial"/>
          <a:ea typeface="Arial"/>
          <a:cs typeface="Arial"/>
          <a:sym typeface="Arial"/>
        </a:defRPr>
      </a:lvl9pPr>
    </p:bodyStyle>
    <p:otherStyle>
      <a:lvl1pPr algn="r">
        <a:defRPr sz="1200">
          <a:solidFill>
            <a:schemeClr val="tx1"/>
          </a:solidFill>
          <a:latin typeface="+mn-lt"/>
          <a:ea typeface="+mn-ea"/>
          <a:cs typeface="+mn-cs"/>
          <a:sym typeface="Arial"/>
        </a:defRPr>
      </a:lvl1pPr>
      <a:lvl2pPr indent="457200" algn="r">
        <a:defRPr sz="1200">
          <a:solidFill>
            <a:schemeClr val="tx1"/>
          </a:solidFill>
          <a:latin typeface="+mn-lt"/>
          <a:ea typeface="+mn-ea"/>
          <a:cs typeface="+mn-cs"/>
          <a:sym typeface="Arial"/>
        </a:defRPr>
      </a:lvl2pPr>
      <a:lvl3pPr indent="914400" algn="r">
        <a:defRPr sz="1200">
          <a:solidFill>
            <a:schemeClr val="tx1"/>
          </a:solidFill>
          <a:latin typeface="+mn-lt"/>
          <a:ea typeface="+mn-ea"/>
          <a:cs typeface="+mn-cs"/>
          <a:sym typeface="Arial"/>
        </a:defRPr>
      </a:lvl3pPr>
      <a:lvl4pPr indent="1371600" algn="r">
        <a:defRPr sz="1200">
          <a:solidFill>
            <a:schemeClr val="tx1"/>
          </a:solidFill>
          <a:latin typeface="+mn-lt"/>
          <a:ea typeface="+mn-ea"/>
          <a:cs typeface="+mn-cs"/>
          <a:sym typeface="Arial"/>
        </a:defRPr>
      </a:lvl4pPr>
      <a:lvl5pPr indent="1828800" algn="r">
        <a:defRPr sz="1200">
          <a:solidFill>
            <a:schemeClr val="tx1"/>
          </a:solidFill>
          <a:latin typeface="+mn-lt"/>
          <a:ea typeface="+mn-ea"/>
          <a:cs typeface="+mn-cs"/>
          <a:sym typeface="Arial"/>
        </a:defRPr>
      </a:lvl5pPr>
      <a:lvl6pPr indent="2286000" algn="r">
        <a:defRPr sz="1200">
          <a:solidFill>
            <a:schemeClr val="tx1"/>
          </a:solidFill>
          <a:latin typeface="+mn-lt"/>
          <a:ea typeface="+mn-ea"/>
          <a:cs typeface="+mn-cs"/>
          <a:sym typeface="Arial"/>
        </a:defRPr>
      </a:lvl6pPr>
      <a:lvl7pPr indent="2743200" algn="r">
        <a:defRPr sz="1200">
          <a:solidFill>
            <a:schemeClr val="tx1"/>
          </a:solidFill>
          <a:latin typeface="+mn-lt"/>
          <a:ea typeface="+mn-ea"/>
          <a:cs typeface="+mn-cs"/>
          <a:sym typeface="Arial"/>
        </a:defRPr>
      </a:lvl7pPr>
      <a:lvl8pPr indent="3200400" algn="r">
        <a:defRPr sz="1200">
          <a:solidFill>
            <a:schemeClr val="tx1"/>
          </a:solidFill>
          <a:latin typeface="+mn-lt"/>
          <a:ea typeface="+mn-ea"/>
          <a:cs typeface="+mn-cs"/>
          <a:sym typeface="Arial"/>
        </a:defRPr>
      </a:lvl8pPr>
      <a:lvl9pPr indent="3657600" algn="r">
        <a:defRPr sz="1200">
          <a:solidFill>
            <a:schemeClr val="tx1"/>
          </a:solidFill>
          <a:latin typeface="+mn-lt"/>
          <a:ea typeface="+mn-ea"/>
          <a:cs typeface="+mn-cs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mailto:goran.turk@fgg.uni-lj.si" TargetMode="External"/><Relationship Id="rId7" Type="http://schemas.openxmlformats.org/officeDocument/2006/relationships/image" Target="../media/image5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hyperlink" Target="mailto:urska.bajc@fgg.uni-lj.si" TargetMode="External"/><Relationship Id="rId4" Type="http://schemas.openxmlformats.org/officeDocument/2006/relationships/hyperlink" Target="mailto:mitja.plos@fgg.uni-lj.si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" name="image3.jpeg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395535" y="332655"/>
            <a:ext cx="4968552" cy="6121258"/>
          </a:xfrm>
          <a:prstGeom prst="rect">
            <a:avLst/>
          </a:prstGeom>
          <a:ln w="12700">
            <a:miter lim="400000"/>
          </a:ln>
        </p:spPr>
      </p:pic>
      <p:sp>
        <p:nvSpPr>
          <p:cNvPr id="45" name="Shape 45"/>
          <p:cNvSpPr/>
          <p:nvPr/>
        </p:nvSpPr>
        <p:spPr>
          <a:xfrm>
            <a:off x="3708400" y="3189332"/>
            <a:ext cx="5184775" cy="140861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 anchor="ctr">
            <a:spAutoFit/>
          </a:bodyPr>
          <a:lstStyle/>
          <a:p>
            <a:pPr lvl="0" algn="r">
              <a:lnSpc>
                <a:spcPct val="110000"/>
              </a:lnSpc>
            </a:pPr>
            <a:r>
              <a:rPr sz="4000">
                <a:solidFill>
                  <a:srgbClr val="FF0000"/>
                </a:solidFill>
              </a:rPr>
              <a:t>EU HARDWOODS</a:t>
            </a:r>
          </a:p>
          <a:p>
            <a:pPr lvl="0" algn="r"/>
            <a:r>
              <a:rPr sz="1400">
                <a:solidFill>
                  <a:srgbClr val="FF0000"/>
                </a:solidFill>
              </a:rPr>
              <a:t>Progress report from UL FGG – Paris meeting</a:t>
            </a:r>
          </a:p>
          <a:p>
            <a:pPr lvl="0" algn="ctr"/>
            <a:endParaRPr sz="1400">
              <a:solidFill>
                <a:srgbClr val="FF0000"/>
              </a:solidFill>
            </a:endParaRPr>
          </a:p>
          <a:p>
            <a:pPr lvl="0" algn="r"/>
            <a:r>
              <a:t>Goran Turk</a:t>
            </a:r>
            <a:r>
              <a:rPr sz="2000"/>
              <a:t> (UL FGG)</a:t>
            </a:r>
          </a:p>
        </p:txBody>
      </p:sp>
      <p:sp>
        <p:nvSpPr>
          <p:cNvPr id="46" name="Shape 46"/>
          <p:cNvSpPr/>
          <p:nvPr/>
        </p:nvSpPr>
        <p:spPr>
          <a:xfrm>
            <a:off x="3708400" y="4508500"/>
            <a:ext cx="5184775" cy="61736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9" rIns="45719">
            <a:spAutoFit/>
          </a:bodyPr>
          <a:lstStyle/>
          <a:p>
            <a:pPr lvl="0" algn="r"/>
            <a:r>
              <a:t>Mitja Plos (UL FGG)</a:t>
            </a:r>
          </a:p>
          <a:p>
            <a:pPr lvl="0" algn="r"/>
            <a:r>
              <a:t>Urška Bajc (UL FGG)</a:t>
            </a:r>
          </a:p>
        </p:txBody>
      </p:sp>
      <p:pic>
        <p:nvPicPr>
          <p:cNvPr id="47" name="image4.jpeg"/>
          <p:cNvPicPr/>
          <p:nvPr/>
        </p:nvPicPr>
        <p:blipFill>
          <a:blip r:embed="rId3">
            <a:extLst/>
          </a:blip>
          <a:srcRect r="45274"/>
          <a:stretch>
            <a:fillRect/>
          </a:stretch>
        </p:blipFill>
        <p:spPr>
          <a:xfrm>
            <a:off x="7596336" y="5561986"/>
            <a:ext cx="1219200" cy="814387"/>
          </a:xfrm>
          <a:prstGeom prst="rect">
            <a:avLst/>
          </a:prstGeom>
          <a:ln w="12700">
            <a:miter lim="400000"/>
          </a:ln>
        </p:spPr>
      </p:pic>
      <p:pic>
        <p:nvPicPr>
          <p:cNvPr id="48" name="image5.jpeg"/>
          <p:cNvPicPr/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6434286" y="5561986"/>
            <a:ext cx="1112838" cy="814387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5" name="image3.jpeg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395535" y="332655"/>
            <a:ext cx="4968552" cy="6121258"/>
          </a:xfrm>
          <a:prstGeom prst="rect">
            <a:avLst/>
          </a:prstGeom>
          <a:ln w="12700">
            <a:miter lim="400000"/>
          </a:ln>
        </p:spPr>
      </p:pic>
      <p:sp>
        <p:nvSpPr>
          <p:cNvPr id="76" name="Shape 76"/>
          <p:cNvSpPr/>
          <p:nvPr/>
        </p:nvSpPr>
        <p:spPr>
          <a:xfrm>
            <a:off x="3633450" y="2013558"/>
            <a:ext cx="5184775" cy="328905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 anchor="ctr">
            <a:spAutoFit/>
          </a:bodyPr>
          <a:lstStyle/>
          <a:p>
            <a:pPr lvl="0" algn="r">
              <a:lnSpc>
                <a:spcPct val="110000"/>
              </a:lnSpc>
            </a:pPr>
            <a:endParaRPr sz="4000">
              <a:solidFill>
                <a:srgbClr val="00B050"/>
              </a:solidFill>
            </a:endParaRPr>
          </a:p>
          <a:p>
            <a:pPr lvl="0" algn="r"/>
            <a:endParaRPr sz="4000">
              <a:solidFill>
                <a:srgbClr val="00B050"/>
              </a:solidFill>
            </a:endParaRPr>
          </a:p>
          <a:p>
            <a:pPr lvl="0" algn="r"/>
            <a:r>
              <a:rPr sz="4400"/>
              <a:t>eu-hardwoods.eu</a:t>
            </a:r>
          </a:p>
          <a:p>
            <a:pPr lvl="0" algn="r"/>
            <a:endParaRPr sz="4000">
              <a:solidFill>
                <a:srgbClr val="00B050"/>
              </a:solidFill>
            </a:endParaRPr>
          </a:p>
          <a:p>
            <a:pPr lvl="0" algn="r"/>
            <a:r>
              <a:rPr u="sng">
                <a:solidFill>
                  <a:srgbClr val="009999"/>
                </a:solidFill>
                <a:uFill>
                  <a:solidFill>
                    <a:srgbClr val="009999"/>
                  </a:solidFill>
                </a:uFill>
                <a:hlinkClick r:id="rId3"/>
              </a:rPr>
              <a:t>goran.turk@fgg.uni-lj.si</a:t>
            </a:r>
          </a:p>
          <a:p>
            <a:pPr lvl="0" algn="r"/>
            <a:r>
              <a:rPr u="sng">
                <a:solidFill>
                  <a:srgbClr val="009999"/>
                </a:solidFill>
                <a:uFill>
                  <a:solidFill>
                    <a:srgbClr val="009999"/>
                  </a:solidFill>
                </a:uFill>
                <a:hlinkClick r:id="rId4"/>
              </a:rPr>
              <a:t>mitja.plos@fgg.uni-lj.si</a:t>
            </a:r>
          </a:p>
          <a:p>
            <a:pPr lvl="0" algn="r"/>
            <a:r>
              <a:rPr u="sng">
                <a:solidFill>
                  <a:srgbClr val="009999"/>
                </a:solidFill>
                <a:uFill>
                  <a:solidFill>
                    <a:srgbClr val="009999"/>
                  </a:solidFill>
                </a:uFill>
                <a:hlinkClick r:id="rId5"/>
              </a:rPr>
              <a:t>urska.bajc@fgg.uni-lj.si</a:t>
            </a:r>
          </a:p>
        </p:txBody>
      </p:sp>
      <p:pic>
        <p:nvPicPr>
          <p:cNvPr id="77" name="image4.jpeg"/>
          <p:cNvPicPr/>
          <p:nvPr/>
        </p:nvPicPr>
        <p:blipFill>
          <a:blip r:embed="rId6">
            <a:extLst/>
          </a:blip>
          <a:srcRect r="45274"/>
          <a:stretch>
            <a:fillRect/>
          </a:stretch>
        </p:blipFill>
        <p:spPr>
          <a:xfrm>
            <a:off x="7596336" y="5561986"/>
            <a:ext cx="1219200" cy="814387"/>
          </a:xfrm>
          <a:prstGeom prst="rect">
            <a:avLst/>
          </a:prstGeom>
          <a:ln w="12700">
            <a:miter lim="400000"/>
          </a:ln>
        </p:spPr>
      </p:pic>
      <p:pic>
        <p:nvPicPr>
          <p:cNvPr id="78" name="image5.jpeg"/>
          <p:cNvPicPr/>
          <p:nvPr/>
        </p:nvPicPr>
        <p:blipFill>
          <a:blip r:embed="rId7">
            <a:extLst/>
          </a:blip>
          <a:stretch>
            <a:fillRect/>
          </a:stretch>
        </p:blipFill>
        <p:spPr>
          <a:xfrm>
            <a:off x="6434286" y="5561986"/>
            <a:ext cx="1112838" cy="814387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>
    <p:pull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Shape 50"/>
          <p:cNvSpPr/>
          <p:nvPr/>
        </p:nvSpPr>
        <p:spPr>
          <a:xfrm>
            <a:off x="1258887" y="1700212"/>
            <a:ext cx="7334249" cy="437573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9" rIns="45719">
            <a:spAutoFit/>
          </a:bodyPr>
          <a:lstStyle/>
          <a:p>
            <a:pPr lvl="0">
              <a:spcBef>
                <a:spcPts val="600"/>
              </a:spcBef>
            </a:pPr>
            <a:endParaRPr sz="2000">
              <a:solidFill>
                <a:srgbClr val="FF0000"/>
              </a:solidFill>
            </a:endParaRPr>
          </a:p>
          <a:p>
            <a:pPr lvl="0">
              <a:spcBef>
                <a:spcPts val="600"/>
              </a:spcBef>
            </a:pPr>
            <a:r>
              <a:rPr sz="2000">
                <a:solidFill>
                  <a:srgbClr val="FF0000"/>
                </a:solidFill>
              </a:rPr>
              <a:t>LITERATURE SURVEY</a:t>
            </a:r>
          </a:p>
          <a:p>
            <a:pPr marL="179999" lvl="0" indent="-359999">
              <a:spcBef>
                <a:spcPts val="600"/>
              </a:spcBef>
            </a:pPr>
            <a:endParaRPr sz="2000">
              <a:solidFill>
                <a:srgbClr val="FF0000"/>
              </a:solidFill>
            </a:endParaRPr>
          </a:p>
          <a:p>
            <a:pPr marL="137500" lvl="0" indent="-317500">
              <a:buClr>
                <a:srgbClr val="0033CC"/>
              </a:buClr>
              <a:buSzPct val="100000"/>
              <a:buFont typeface="Arial"/>
              <a:buChar char="•"/>
            </a:pPr>
            <a:r>
              <a:rPr sz="2000">
                <a:solidFill>
                  <a:srgbClr val="0033CC"/>
                </a:solidFill>
              </a:rPr>
              <a:t>The extensive literature of the dissertation from Ulrich Hübner has been checked for existing data on mechanical properties of hardwood species</a:t>
            </a:r>
          </a:p>
          <a:p>
            <a:pPr marL="105750" lvl="0" indent="-285750">
              <a:buClr>
                <a:srgbClr val="0033CC"/>
              </a:buClr>
              <a:buSzPct val="100000"/>
              <a:buFont typeface="Arial"/>
              <a:buChar char="•"/>
            </a:pPr>
            <a:endParaRPr sz="2000">
              <a:solidFill>
                <a:srgbClr val="0033CC"/>
              </a:solidFill>
            </a:endParaRPr>
          </a:p>
          <a:p>
            <a:pPr marL="137500" lvl="0" indent="-317500">
              <a:buClr>
                <a:srgbClr val="0033CC"/>
              </a:buClr>
              <a:buSzPct val="100000"/>
              <a:buFont typeface="Arial"/>
              <a:buChar char="•"/>
            </a:pPr>
            <a:r>
              <a:rPr sz="2000">
                <a:solidFill>
                  <a:srgbClr val="0033CC"/>
                </a:solidFill>
              </a:rPr>
              <a:t>Data from only 7 papers was taken (Aicher, Bachle, Blass, Frese, Fruhwald, Glos, Lanvin)</a:t>
            </a:r>
          </a:p>
          <a:p>
            <a:pPr marL="105750" lvl="0" indent="-285750">
              <a:buClr>
                <a:srgbClr val="0033CC"/>
              </a:buClr>
              <a:buSzPct val="100000"/>
              <a:buFont typeface="Arial"/>
              <a:buChar char="•"/>
            </a:pPr>
            <a:endParaRPr sz="2000">
              <a:solidFill>
                <a:srgbClr val="0033CC"/>
              </a:solidFill>
            </a:endParaRPr>
          </a:p>
          <a:p>
            <a:pPr marL="137500" lvl="0" indent="-317500">
              <a:buClr>
                <a:srgbClr val="0033CC"/>
              </a:buClr>
              <a:buSzPct val="100000"/>
              <a:buFont typeface="Arial"/>
              <a:buChar char="•"/>
            </a:pPr>
            <a:r>
              <a:rPr sz="2000">
                <a:solidFill>
                  <a:srgbClr val="0033CC"/>
                </a:solidFill>
              </a:rPr>
              <a:t>Further research will be done on other more recent publications</a:t>
            </a:r>
          </a:p>
          <a:p>
            <a:pPr marL="105750" lvl="0" indent="-285750">
              <a:buClr>
                <a:srgbClr val="0033CC"/>
              </a:buClr>
              <a:buSzPct val="100000"/>
              <a:buFont typeface="Arial"/>
              <a:buChar char="•"/>
            </a:pPr>
            <a:endParaRPr sz="2000">
              <a:solidFill>
                <a:srgbClr val="0033CC"/>
              </a:solidFill>
            </a:endParaRPr>
          </a:p>
          <a:p>
            <a:pPr marL="137500" lvl="0" indent="-317500">
              <a:buClr>
                <a:srgbClr val="0033CC"/>
              </a:buClr>
              <a:buSzPct val="100000"/>
              <a:buFont typeface="Arial"/>
              <a:buChar char="•"/>
            </a:pPr>
            <a:r>
              <a:rPr sz="2000">
                <a:solidFill>
                  <a:srgbClr val="0033CC"/>
                </a:solidFill>
              </a:rPr>
              <a:t>Additional testing will be done within the project on Slovenian beech</a:t>
            </a:r>
          </a:p>
        </p:txBody>
      </p:sp>
      <p:pic>
        <p:nvPicPr>
          <p:cNvPr id="51" name="image6.jpeg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7884368" y="5373216"/>
            <a:ext cx="1080000" cy="1329766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>
    <p:pull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Shape 53"/>
          <p:cNvSpPr/>
          <p:nvPr/>
        </p:nvSpPr>
        <p:spPr>
          <a:xfrm>
            <a:off x="1258887" y="1700212"/>
            <a:ext cx="8353426" cy="332163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9" rIns="45719">
            <a:spAutoFit/>
          </a:bodyPr>
          <a:lstStyle/>
          <a:p>
            <a:pPr lvl="0">
              <a:spcBef>
                <a:spcPts val="600"/>
              </a:spcBef>
            </a:pPr>
            <a:r>
              <a:rPr sz="2000">
                <a:solidFill>
                  <a:srgbClr val="FF0000"/>
                </a:solidFill>
              </a:rPr>
              <a:t>GATHERED DATA</a:t>
            </a:r>
          </a:p>
          <a:p>
            <a:pPr lvl="0">
              <a:spcBef>
                <a:spcPts val="600"/>
              </a:spcBef>
            </a:pPr>
            <a:endParaRPr sz="2000">
              <a:solidFill>
                <a:srgbClr val="FF0000"/>
              </a:solidFill>
            </a:endParaRPr>
          </a:p>
          <a:p>
            <a:pPr lvl="0">
              <a:spcBef>
                <a:spcPts val="600"/>
              </a:spcBef>
            </a:pPr>
            <a:endParaRPr sz="2000">
              <a:solidFill>
                <a:srgbClr val="FF0000"/>
              </a:solidFill>
            </a:endParaRPr>
          </a:p>
          <a:p>
            <a:pPr lvl="0">
              <a:spcBef>
                <a:spcPts val="600"/>
              </a:spcBef>
            </a:pPr>
            <a:endParaRPr sz="2000">
              <a:solidFill>
                <a:srgbClr val="FF0000"/>
              </a:solidFill>
            </a:endParaRPr>
          </a:p>
          <a:p>
            <a:pPr lvl="0">
              <a:spcBef>
                <a:spcPts val="600"/>
              </a:spcBef>
            </a:pPr>
            <a:endParaRPr sz="2000">
              <a:solidFill>
                <a:srgbClr val="FF0000"/>
              </a:solidFill>
            </a:endParaRPr>
          </a:p>
          <a:p>
            <a:pPr lvl="0">
              <a:spcBef>
                <a:spcPts val="600"/>
              </a:spcBef>
            </a:pPr>
            <a:endParaRPr sz="2000">
              <a:solidFill>
                <a:srgbClr val="FF0000"/>
              </a:solidFill>
            </a:endParaRPr>
          </a:p>
          <a:p>
            <a:pPr lvl="0">
              <a:spcBef>
                <a:spcPts val="600"/>
              </a:spcBef>
            </a:pPr>
            <a:endParaRPr sz="2000">
              <a:solidFill>
                <a:srgbClr val="FF0000"/>
              </a:solidFill>
            </a:endParaRPr>
          </a:p>
          <a:p>
            <a:pPr lvl="0">
              <a:spcBef>
                <a:spcPts val="600"/>
              </a:spcBef>
            </a:pPr>
            <a:endParaRPr sz="2000">
              <a:solidFill>
                <a:srgbClr val="FF0000"/>
              </a:solidFill>
            </a:endParaRPr>
          </a:p>
        </p:txBody>
      </p:sp>
      <p:pic>
        <p:nvPicPr>
          <p:cNvPr id="54" name="image6.jpeg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7884368" y="5373216"/>
            <a:ext cx="1080000" cy="1329766"/>
          </a:xfrm>
          <a:prstGeom prst="rect">
            <a:avLst/>
          </a:prstGeom>
          <a:ln w="12700">
            <a:miter lim="400000"/>
          </a:ln>
        </p:spPr>
      </p:pic>
      <p:graphicFrame>
        <p:nvGraphicFramePr>
          <p:cNvPr id="55" name="Table 55"/>
          <p:cNvGraphicFramePr/>
          <p:nvPr/>
        </p:nvGraphicFramePr>
        <p:xfrm>
          <a:off x="1397621" y="2304353"/>
          <a:ext cx="7050340" cy="3708098"/>
        </p:xfrm>
        <a:graphic>
          <a:graphicData uri="http://schemas.openxmlformats.org/drawingml/2006/table">
            <a:tbl>
              <a:tblPr>
                <a:tableStyleId>{4C3C2611-4C71-4FC5-86AE-919BDF0F9419}</a:tableStyleId>
              </a:tblPr>
              <a:tblGrid>
                <a:gridCol w="984355"/>
                <a:gridCol w="1362954"/>
                <a:gridCol w="984357"/>
                <a:gridCol w="1060075"/>
                <a:gridCol w="936846"/>
                <a:gridCol w="721400"/>
                <a:gridCol w="1000348"/>
              </a:tblGrid>
              <a:tr h="535132">
                <a:tc>
                  <a:txBody>
                    <a:bodyPr/>
                    <a:lstStyle/>
                    <a:p>
                      <a:pPr lvl="0" algn="l">
                        <a:defRPr sz="1800" b="0" i="0"/>
                      </a:pPr>
                      <a:r>
                        <a:rPr sz="1700" b="1"/>
                        <a:t>Species</a:t>
                      </a:r>
                    </a:p>
                  </a:txBody>
                  <a:tcPr marL="9261" marR="9261" marT="9261" marB="9261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lvl="0" algn="l">
                        <a:defRPr sz="1800" b="0" i="0"/>
                      </a:pPr>
                      <a:r>
                        <a:rPr sz="1700" b="1"/>
                        <a:t>Country</a:t>
                      </a:r>
                    </a:p>
                  </a:txBody>
                  <a:tcPr marL="9261" marR="9261" marT="9261" marB="9261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lvl="0" algn="l">
                        <a:defRPr sz="1800" b="0" i="0"/>
                      </a:pPr>
                      <a:r>
                        <a:rPr sz="1700" b="1"/>
                        <a:t>Density MOR</a:t>
                      </a:r>
                    </a:p>
                  </a:txBody>
                  <a:tcPr marL="9261" marR="9261" marT="9261" marB="9261" anchor="b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lvl="0" algn="l">
                        <a:defRPr sz="1800" b="0" i="0"/>
                      </a:pPr>
                      <a:r>
                        <a:rPr sz="1700" b="1"/>
                        <a:t>Bending MOR</a:t>
                      </a:r>
                    </a:p>
                  </a:txBody>
                  <a:tcPr marL="9261" marR="9261" marT="9261" marB="9261" anchor="b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lvl="0" algn="l">
                        <a:defRPr sz="1800" b="0" i="0"/>
                      </a:pPr>
                      <a:r>
                        <a:rPr sz="1700" b="1"/>
                        <a:t>Tension</a:t>
                      </a:r>
                    </a:p>
                  </a:txBody>
                  <a:tcPr marL="9261" marR="9261" marT="9261" marB="9261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lvl="0" algn="l">
                        <a:defRPr sz="1800" b="0" i="0"/>
                      </a:pPr>
                      <a:r>
                        <a:rPr sz="1700" b="1"/>
                        <a:t>MOE</a:t>
                      </a:r>
                    </a:p>
                  </a:txBody>
                  <a:tcPr marL="9261" marR="9261" marT="9261" marB="9261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lvl="0" algn="l">
                        <a:defRPr sz="1800" b="0" i="0"/>
                      </a:pPr>
                      <a:r>
                        <a:rPr sz="1700" b="1"/>
                        <a:t>MOEdyn</a:t>
                      </a:r>
                    </a:p>
                  </a:txBody>
                  <a:tcPr marL="9261" marR="9261" marT="9261" marB="9261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F3F9FA"/>
                    </a:solidFill>
                  </a:tcPr>
                </a:tc>
              </a:tr>
              <a:tr h="262896">
                <a:tc>
                  <a:txBody>
                    <a:bodyPr/>
                    <a:lstStyle/>
                    <a:p>
                      <a:pPr lvl="0" algn="l">
                        <a:defRPr sz="1800" b="0" i="0"/>
                      </a:pPr>
                      <a:r>
                        <a:rPr sz="1700"/>
                        <a:t>Beech</a:t>
                      </a:r>
                    </a:p>
                  </a:txBody>
                  <a:tcPr marL="9261" marR="9261" marT="9261" marB="9261" anchor="b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lvl="0" algn="l">
                        <a:defRPr sz="1800" b="0" i="0"/>
                      </a:pPr>
                      <a:r>
                        <a:rPr sz="1700"/>
                        <a:t>Germany</a:t>
                      </a:r>
                    </a:p>
                  </a:txBody>
                  <a:tcPr marL="9261" marR="9261" marT="9261" marB="9261" anchor="b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lvl="0">
                        <a:defRPr sz="1800" b="0" i="0"/>
                      </a:pPr>
                      <a:r>
                        <a:rPr sz="1700"/>
                        <a:t>84</a:t>
                      </a:r>
                    </a:p>
                  </a:txBody>
                  <a:tcPr marL="9261" marR="9261" marT="9261" marB="9261" anchor="b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lvl="0" algn="l">
                        <a:defRPr sz="1800" b="0" i="0"/>
                      </a:pPr>
                      <a:r>
                        <a:rPr sz="1700"/>
                        <a:t> </a:t>
                      </a:r>
                    </a:p>
                  </a:txBody>
                  <a:tcPr marL="9261" marR="9261" marT="9261" marB="9261" anchor="b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lvl="0" algn="l">
                        <a:defRPr sz="1800" b="0" i="0"/>
                      </a:pPr>
                      <a:r>
                        <a:rPr sz="1700"/>
                        <a:t> </a:t>
                      </a:r>
                    </a:p>
                  </a:txBody>
                  <a:tcPr marL="9261" marR="9261" marT="9261" marB="9261" anchor="b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lvl="0" algn="l">
                        <a:defRPr sz="1800" b="0" i="0"/>
                      </a:pPr>
                      <a:r>
                        <a:rPr sz="1700"/>
                        <a:t> </a:t>
                      </a:r>
                    </a:p>
                  </a:txBody>
                  <a:tcPr marL="9261" marR="9261" marT="9261" marB="9261" anchor="b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lvl="0">
                        <a:defRPr sz="1800" b="0" i="0"/>
                      </a:pPr>
                      <a:r>
                        <a:rPr sz="1700"/>
                        <a:t>84</a:t>
                      </a:r>
                    </a:p>
                  </a:txBody>
                  <a:tcPr marL="9261" marR="9261" marT="9261" marB="9261" anchor="b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F3F9FA"/>
                    </a:solidFill>
                  </a:tcPr>
                </a:tc>
              </a:tr>
              <a:tr h="278158">
                <a:tc>
                  <a:txBody>
                    <a:bodyPr/>
                    <a:lstStyle/>
                    <a:p>
                      <a:pPr lvl="0" algn="l">
                        <a:defRPr sz="1800" b="0" i="0"/>
                      </a:pPr>
                      <a:r>
                        <a:rPr sz="1700"/>
                        <a:t>Beech</a:t>
                      </a:r>
                    </a:p>
                  </a:txBody>
                  <a:tcPr marL="9261" marR="9261" marT="9261" marB="9261" anchor="b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lvl="0" algn="l">
                        <a:defRPr sz="1800" b="0" i="0"/>
                      </a:pPr>
                      <a:r>
                        <a:rPr sz="1700"/>
                        <a:t>Switzerland</a:t>
                      </a:r>
                    </a:p>
                  </a:txBody>
                  <a:tcPr marL="9261" marR="9261" marT="9261" marB="9261" anchor="b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lvl="0">
                        <a:defRPr sz="1800" b="0" i="0"/>
                      </a:pPr>
                      <a:r>
                        <a:rPr sz="1700"/>
                        <a:t>27</a:t>
                      </a:r>
                    </a:p>
                  </a:txBody>
                  <a:tcPr marL="9261" marR="9261" marT="9261" marB="9261" anchor="b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lvl="0">
                        <a:defRPr sz="1800" b="0" i="0"/>
                      </a:pPr>
                      <a:r>
                        <a:rPr sz="1700"/>
                        <a:t>27</a:t>
                      </a:r>
                    </a:p>
                  </a:txBody>
                  <a:tcPr marL="9261" marR="9261" marT="9261" marB="9261" anchor="b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lvl="0" algn="l">
                        <a:defRPr sz="1800" b="0" i="0"/>
                      </a:pPr>
                      <a:r>
                        <a:rPr sz="1700"/>
                        <a:t> </a:t>
                      </a:r>
                    </a:p>
                  </a:txBody>
                  <a:tcPr marL="9261" marR="9261" marT="9261" marB="9261" anchor="b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lvl="0">
                        <a:defRPr sz="1800" b="0" i="0"/>
                      </a:pPr>
                      <a:r>
                        <a:rPr sz="1700"/>
                        <a:t>27</a:t>
                      </a:r>
                    </a:p>
                  </a:txBody>
                  <a:tcPr marL="9261" marR="9261" marT="9261" marB="9261" anchor="b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lvl="0">
                        <a:defRPr sz="1800" b="0" i="0"/>
                      </a:pPr>
                      <a:r>
                        <a:rPr sz="1700"/>
                        <a:t>27</a:t>
                      </a:r>
                    </a:p>
                  </a:txBody>
                  <a:tcPr marL="9261" marR="9261" marT="9261" marB="9261" anchor="b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F3F9FA"/>
                    </a:solidFill>
                  </a:tcPr>
                </a:tc>
              </a:tr>
              <a:tr h="262896">
                <a:tc>
                  <a:txBody>
                    <a:bodyPr/>
                    <a:lstStyle/>
                    <a:p>
                      <a:pPr lvl="0" algn="l">
                        <a:defRPr sz="1800" b="0" i="0"/>
                      </a:pPr>
                      <a:r>
                        <a:rPr sz="1700"/>
                        <a:t>Beech</a:t>
                      </a:r>
                    </a:p>
                  </a:txBody>
                  <a:tcPr marL="9261" marR="9261" marT="9261" marB="9261" anchor="b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lvl="0" algn="l">
                        <a:defRPr sz="1800" b="0" i="0"/>
                      </a:pPr>
                      <a:r>
                        <a:rPr sz="1700"/>
                        <a:t>Germany</a:t>
                      </a:r>
                    </a:p>
                  </a:txBody>
                  <a:tcPr marL="9261" marR="9261" marT="9261" marB="9261" anchor="b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lvl="0">
                        <a:defRPr sz="1800" b="0" i="0"/>
                      </a:pPr>
                      <a:r>
                        <a:rPr sz="1700"/>
                        <a:t>27</a:t>
                      </a:r>
                    </a:p>
                  </a:txBody>
                  <a:tcPr marL="9261" marR="9261" marT="9261" marB="9261" anchor="b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lvl="0">
                        <a:defRPr sz="1800" b="0" i="0"/>
                      </a:pPr>
                      <a:r>
                        <a:rPr sz="1700"/>
                        <a:t>27</a:t>
                      </a:r>
                    </a:p>
                  </a:txBody>
                  <a:tcPr marL="9261" marR="9261" marT="9261" marB="9261" anchor="b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lvl="0" algn="l">
                        <a:defRPr sz="1800" b="0" i="0"/>
                      </a:pPr>
                      <a:r>
                        <a:rPr sz="1700"/>
                        <a:t> </a:t>
                      </a:r>
                    </a:p>
                  </a:txBody>
                  <a:tcPr marL="9261" marR="9261" marT="9261" marB="9261" anchor="b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lvl="0">
                        <a:defRPr sz="1800" b="0" i="0"/>
                      </a:pPr>
                      <a:r>
                        <a:rPr sz="1700"/>
                        <a:t>27</a:t>
                      </a:r>
                    </a:p>
                  </a:txBody>
                  <a:tcPr marL="9261" marR="9261" marT="9261" marB="9261" anchor="b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lvl="0">
                        <a:defRPr sz="1800" b="0" i="0"/>
                      </a:pPr>
                      <a:r>
                        <a:rPr sz="1700"/>
                        <a:t>27</a:t>
                      </a:r>
                    </a:p>
                  </a:txBody>
                  <a:tcPr marL="9261" marR="9261" marT="9261" marB="9261" anchor="b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F3F9FA"/>
                    </a:solidFill>
                  </a:tcPr>
                </a:tc>
              </a:tr>
              <a:tr h="278158">
                <a:tc>
                  <a:txBody>
                    <a:bodyPr/>
                    <a:lstStyle/>
                    <a:p>
                      <a:pPr lvl="0" algn="l">
                        <a:defRPr sz="1800" b="0" i="0"/>
                      </a:pPr>
                      <a:r>
                        <a:rPr sz="1700"/>
                        <a:t>Ash</a:t>
                      </a:r>
                    </a:p>
                  </a:txBody>
                  <a:tcPr marL="9261" marR="9261" marT="9261" marB="9261" anchor="b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lvl="0" algn="l">
                        <a:defRPr sz="1800" b="0" i="0"/>
                      </a:pPr>
                      <a:r>
                        <a:rPr sz="1700"/>
                        <a:t>Switzerland</a:t>
                      </a:r>
                    </a:p>
                  </a:txBody>
                  <a:tcPr marL="9261" marR="9261" marT="9261" marB="9261" anchor="b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lvl="0">
                        <a:defRPr sz="1800" b="0" i="0"/>
                      </a:pPr>
                      <a:r>
                        <a:rPr sz="1700"/>
                        <a:t>32</a:t>
                      </a:r>
                    </a:p>
                  </a:txBody>
                  <a:tcPr marL="9261" marR="9261" marT="9261" marB="9261" anchor="b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lvl="0">
                        <a:defRPr sz="1800" b="0" i="0"/>
                      </a:pPr>
                      <a:r>
                        <a:rPr sz="1700"/>
                        <a:t>32</a:t>
                      </a:r>
                    </a:p>
                  </a:txBody>
                  <a:tcPr marL="9261" marR="9261" marT="9261" marB="9261" anchor="b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lvl="0" algn="l">
                        <a:defRPr sz="1800" b="0" i="0"/>
                      </a:pPr>
                      <a:r>
                        <a:rPr sz="1700"/>
                        <a:t> </a:t>
                      </a:r>
                    </a:p>
                  </a:txBody>
                  <a:tcPr marL="9261" marR="9261" marT="9261" marB="9261" anchor="b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lvl="0">
                        <a:defRPr sz="1800" b="0" i="0"/>
                      </a:pPr>
                      <a:r>
                        <a:rPr sz="1700"/>
                        <a:t>32</a:t>
                      </a:r>
                    </a:p>
                  </a:txBody>
                  <a:tcPr marL="9261" marR="9261" marT="9261" marB="9261" anchor="b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lvl="0">
                        <a:defRPr sz="1800" b="0" i="0"/>
                      </a:pPr>
                      <a:r>
                        <a:rPr sz="1700"/>
                        <a:t>32</a:t>
                      </a:r>
                    </a:p>
                  </a:txBody>
                  <a:tcPr marL="9261" marR="9261" marT="9261" marB="9261" anchor="b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F3F9FA"/>
                    </a:solidFill>
                  </a:tcPr>
                </a:tc>
              </a:tr>
              <a:tr h="262896">
                <a:tc>
                  <a:txBody>
                    <a:bodyPr/>
                    <a:lstStyle/>
                    <a:p>
                      <a:pPr lvl="0" algn="l">
                        <a:defRPr sz="1800" b="0" i="0"/>
                      </a:pPr>
                      <a:r>
                        <a:rPr sz="1700"/>
                        <a:t>Beech</a:t>
                      </a:r>
                    </a:p>
                  </a:txBody>
                  <a:tcPr marL="9261" marR="9261" marT="9261" marB="9261" anchor="b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lvl="0" algn="l">
                        <a:defRPr sz="1800" b="0" i="0"/>
                      </a:pPr>
                      <a:r>
                        <a:rPr sz="1700"/>
                        <a:t>Germany</a:t>
                      </a:r>
                    </a:p>
                  </a:txBody>
                  <a:tcPr marL="9261" marR="9261" marT="9261" marB="9261" anchor="b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lvl="0">
                        <a:defRPr sz="1800" b="0" i="0"/>
                      </a:pPr>
                      <a:r>
                        <a:rPr sz="1700"/>
                        <a:t>1561</a:t>
                      </a:r>
                    </a:p>
                  </a:txBody>
                  <a:tcPr marL="9261" marR="9261" marT="9261" marB="9261" anchor="b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lvl="0" algn="l">
                        <a:defRPr sz="1800" b="0" i="0"/>
                      </a:pPr>
                      <a:r>
                        <a:rPr sz="1700"/>
                        <a:t> </a:t>
                      </a:r>
                    </a:p>
                  </a:txBody>
                  <a:tcPr marL="9261" marR="9261" marT="9261" marB="9261" anchor="b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lvl="0">
                        <a:defRPr sz="1800" b="0" i="0"/>
                      </a:pPr>
                      <a:r>
                        <a:rPr sz="1700"/>
                        <a:t>840</a:t>
                      </a:r>
                    </a:p>
                  </a:txBody>
                  <a:tcPr marL="9261" marR="9261" marT="9261" marB="9261" anchor="b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lvl="0">
                        <a:defRPr sz="1800" b="0" i="0"/>
                      </a:pPr>
                      <a:r>
                        <a:rPr sz="1700"/>
                        <a:t>486</a:t>
                      </a:r>
                    </a:p>
                  </a:txBody>
                  <a:tcPr marL="9261" marR="9261" marT="9261" marB="9261" anchor="b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lvl="0" algn="l">
                        <a:defRPr sz="1800" b="0" i="0"/>
                      </a:pPr>
                      <a:r>
                        <a:rPr sz="1700"/>
                        <a:t> </a:t>
                      </a:r>
                    </a:p>
                  </a:txBody>
                  <a:tcPr marL="9261" marR="9261" marT="9261" marB="9261" anchor="b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F3F9FA"/>
                    </a:solidFill>
                  </a:tcPr>
                </a:tc>
              </a:tr>
              <a:tr h="262896">
                <a:tc>
                  <a:txBody>
                    <a:bodyPr/>
                    <a:lstStyle/>
                    <a:p>
                      <a:pPr lvl="0" algn="l">
                        <a:defRPr sz="1800" b="0" i="0"/>
                      </a:pPr>
                      <a:r>
                        <a:rPr sz="1700"/>
                        <a:t>Beech</a:t>
                      </a:r>
                    </a:p>
                  </a:txBody>
                  <a:tcPr marL="9261" marR="9261" marT="9261" marB="9261" anchor="b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lvl="0" algn="l">
                        <a:defRPr sz="1800" b="0" i="0"/>
                      </a:pPr>
                      <a:r>
                        <a:rPr sz="1700"/>
                        <a:t>Germany</a:t>
                      </a:r>
                    </a:p>
                  </a:txBody>
                  <a:tcPr marL="9261" marR="9261" marT="9261" marB="9261" anchor="b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lvl="0">
                        <a:defRPr sz="1800" b="0" i="0"/>
                      </a:pPr>
                      <a:r>
                        <a:rPr sz="1700"/>
                        <a:t>2151</a:t>
                      </a:r>
                    </a:p>
                  </a:txBody>
                  <a:tcPr marL="9261" marR="9261" marT="9261" marB="9261" anchor="b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lvl="0" algn="l">
                        <a:defRPr sz="1800" b="0" i="0"/>
                      </a:pPr>
                      <a:r>
                        <a:rPr sz="1700"/>
                        <a:t> </a:t>
                      </a:r>
                    </a:p>
                  </a:txBody>
                  <a:tcPr marL="9261" marR="9261" marT="9261" marB="9261" anchor="b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lvl="0" algn="l">
                        <a:defRPr sz="1800" b="0" i="0"/>
                      </a:pPr>
                      <a:r>
                        <a:rPr sz="1700"/>
                        <a:t> </a:t>
                      </a:r>
                    </a:p>
                  </a:txBody>
                  <a:tcPr marL="9261" marR="9261" marT="9261" marB="9261" anchor="b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lvl="0" algn="l">
                        <a:defRPr sz="1800" b="0" i="0"/>
                      </a:pPr>
                      <a:r>
                        <a:rPr sz="1700"/>
                        <a:t> </a:t>
                      </a:r>
                    </a:p>
                  </a:txBody>
                  <a:tcPr marL="9261" marR="9261" marT="9261" marB="9261" anchor="b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lvl="0" algn="l">
                        <a:defRPr sz="1800" b="0" i="0"/>
                      </a:pPr>
                      <a:r>
                        <a:rPr sz="1700"/>
                        <a:t> </a:t>
                      </a:r>
                    </a:p>
                  </a:txBody>
                  <a:tcPr marL="9261" marR="9261" marT="9261" marB="9261" anchor="b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F3F9FA"/>
                    </a:solidFill>
                  </a:tcPr>
                </a:tc>
              </a:tr>
              <a:tr h="262896">
                <a:tc>
                  <a:txBody>
                    <a:bodyPr/>
                    <a:lstStyle/>
                    <a:p>
                      <a:pPr lvl="0" algn="l">
                        <a:defRPr sz="1800" b="0" i="0"/>
                      </a:pPr>
                      <a:r>
                        <a:rPr sz="1700"/>
                        <a:t>Beech</a:t>
                      </a:r>
                    </a:p>
                  </a:txBody>
                  <a:tcPr marL="9261" marR="9261" marT="9261" marB="9261" anchor="b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lvl="0" algn="l">
                        <a:defRPr sz="1800" b="0" i="0"/>
                      </a:pPr>
                      <a:r>
                        <a:rPr sz="1700"/>
                        <a:t>Germany</a:t>
                      </a:r>
                    </a:p>
                  </a:txBody>
                  <a:tcPr marL="9261" marR="9261" marT="9261" marB="9261" anchor="b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lvl="0" algn="l">
                        <a:defRPr sz="1800" b="0" i="0"/>
                      </a:pPr>
                      <a:r>
                        <a:rPr sz="1700"/>
                        <a:t> </a:t>
                      </a:r>
                    </a:p>
                  </a:txBody>
                  <a:tcPr marL="9261" marR="9261" marT="9261" marB="9261" anchor="b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lvl="0" algn="l">
                        <a:defRPr sz="1800" b="0" i="0"/>
                      </a:pPr>
                      <a:r>
                        <a:rPr sz="1700"/>
                        <a:t> </a:t>
                      </a:r>
                    </a:p>
                  </a:txBody>
                  <a:tcPr marL="9261" marR="9261" marT="9261" marB="9261" anchor="b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lvl="0">
                        <a:defRPr sz="1800" b="0" i="0"/>
                      </a:pPr>
                      <a:r>
                        <a:rPr sz="1700"/>
                        <a:t>69</a:t>
                      </a:r>
                    </a:p>
                  </a:txBody>
                  <a:tcPr marL="9261" marR="9261" marT="9261" marB="9261" anchor="b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lvl="0" algn="l">
                        <a:defRPr sz="1800" b="0" i="0"/>
                      </a:pPr>
                      <a:r>
                        <a:rPr sz="1700"/>
                        <a:t> </a:t>
                      </a:r>
                    </a:p>
                  </a:txBody>
                  <a:tcPr marL="9261" marR="9261" marT="9261" marB="9261" anchor="b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lvl="0" algn="l">
                        <a:defRPr sz="1800" b="0" i="0"/>
                      </a:pPr>
                      <a:r>
                        <a:rPr sz="1700"/>
                        <a:t> </a:t>
                      </a:r>
                    </a:p>
                  </a:txBody>
                  <a:tcPr marL="9261" marR="9261" marT="9261" marB="9261" anchor="b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F3F9FA"/>
                    </a:solidFill>
                  </a:tcPr>
                </a:tc>
              </a:tr>
              <a:tr h="262896">
                <a:tc>
                  <a:txBody>
                    <a:bodyPr/>
                    <a:lstStyle/>
                    <a:p>
                      <a:pPr lvl="0" algn="l">
                        <a:defRPr sz="1800" b="0" i="0"/>
                      </a:pPr>
                      <a:r>
                        <a:rPr sz="1700"/>
                        <a:t>Beech</a:t>
                      </a:r>
                    </a:p>
                  </a:txBody>
                  <a:tcPr marL="9261" marR="9261" marT="9261" marB="9261" anchor="b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lvl="0" algn="l">
                        <a:defRPr sz="1800" b="0" i="0"/>
                      </a:pPr>
                      <a:r>
                        <a:rPr sz="1700"/>
                        <a:t>Germany</a:t>
                      </a:r>
                    </a:p>
                  </a:txBody>
                  <a:tcPr marL="9261" marR="9261" marT="9261" marB="9261" anchor="b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lvl="0" algn="l">
                        <a:defRPr sz="1800" b="0" i="0"/>
                      </a:pPr>
                      <a:r>
                        <a:rPr sz="1700"/>
                        <a:t> </a:t>
                      </a:r>
                    </a:p>
                  </a:txBody>
                  <a:tcPr marL="9261" marR="9261" marT="9261" marB="9261" anchor="b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lvl="0" algn="l">
                        <a:defRPr sz="1800" b="0" i="0"/>
                      </a:pPr>
                      <a:r>
                        <a:rPr sz="1700"/>
                        <a:t> </a:t>
                      </a:r>
                    </a:p>
                  </a:txBody>
                  <a:tcPr marL="9261" marR="9261" marT="9261" marB="9261" anchor="b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lvl="0">
                        <a:defRPr sz="1800" b="0" i="0"/>
                      </a:pPr>
                      <a:r>
                        <a:rPr sz="1700"/>
                        <a:t>219</a:t>
                      </a:r>
                    </a:p>
                  </a:txBody>
                  <a:tcPr marL="9261" marR="9261" marT="9261" marB="9261" anchor="b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lvl="0" algn="l">
                        <a:defRPr sz="1800" b="0" i="0"/>
                      </a:pPr>
                      <a:r>
                        <a:rPr sz="1700"/>
                        <a:t> </a:t>
                      </a:r>
                    </a:p>
                  </a:txBody>
                  <a:tcPr marL="9261" marR="9261" marT="9261" marB="9261" anchor="b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lvl="0" algn="l">
                        <a:defRPr sz="1800" b="0" i="0"/>
                      </a:pPr>
                      <a:r>
                        <a:rPr sz="1700"/>
                        <a:t> </a:t>
                      </a:r>
                    </a:p>
                  </a:txBody>
                  <a:tcPr marL="9261" marR="9261" marT="9261" marB="9261" anchor="b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F3F9FA"/>
                    </a:solidFill>
                  </a:tcPr>
                </a:tc>
              </a:tr>
              <a:tr h="269604">
                <a:tc>
                  <a:txBody>
                    <a:bodyPr/>
                    <a:lstStyle/>
                    <a:p>
                      <a:pPr lvl="0" algn="l">
                        <a:defRPr sz="1800" b="0" i="0"/>
                      </a:pPr>
                      <a:r>
                        <a:rPr sz="1700"/>
                        <a:t>Oak</a:t>
                      </a:r>
                    </a:p>
                  </a:txBody>
                  <a:tcPr marL="9261" marR="9261" marT="9261" marB="9261" anchor="b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lvl="0" algn="l">
                        <a:defRPr sz="1800" b="0" i="0"/>
                      </a:pPr>
                      <a:r>
                        <a:rPr sz="1700"/>
                        <a:t>France</a:t>
                      </a:r>
                    </a:p>
                  </a:txBody>
                  <a:tcPr marL="9261" marR="9261" marT="9261" marB="9261" anchor="b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lvl="0">
                        <a:defRPr sz="1800" b="0" i="0"/>
                      </a:pPr>
                      <a:r>
                        <a:rPr sz="1700"/>
                        <a:t>420</a:t>
                      </a:r>
                    </a:p>
                  </a:txBody>
                  <a:tcPr marL="9261" marR="9261" marT="9261" marB="9261" anchor="b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lvl="0">
                        <a:defRPr sz="1800" b="0" i="0"/>
                      </a:pPr>
                      <a:r>
                        <a:rPr sz="1700"/>
                        <a:t>420</a:t>
                      </a:r>
                    </a:p>
                  </a:txBody>
                  <a:tcPr marL="9261" marR="9261" marT="9261" marB="9261" anchor="b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lvl="0" algn="l">
                        <a:defRPr sz="1800" b="0" i="0"/>
                      </a:pPr>
                      <a:r>
                        <a:rPr sz="1700"/>
                        <a:t> </a:t>
                      </a:r>
                    </a:p>
                  </a:txBody>
                  <a:tcPr marL="9261" marR="9261" marT="9261" marB="9261" anchor="b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lvl="0">
                        <a:defRPr sz="1800" b="0" i="0"/>
                      </a:pPr>
                      <a:r>
                        <a:rPr sz="1700"/>
                        <a:t>420</a:t>
                      </a:r>
                    </a:p>
                  </a:txBody>
                  <a:tcPr marL="9261" marR="9261" marT="9261" marB="9261" anchor="b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lvl="0" algn="l">
                        <a:defRPr sz="1800" b="0" i="0"/>
                      </a:pPr>
                      <a:r>
                        <a:rPr sz="1700"/>
                        <a:t> </a:t>
                      </a:r>
                    </a:p>
                  </a:txBody>
                  <a:tcPr marL="9261" marR="9261" marT="9261" marB="9261" anchor="b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F3F9FA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 spd="med">
    <p:pull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Shape 57"/>
          <p:cNvSpPr/>
          <p:nvPr/>
        </p:nvSpPr>
        <p:spPr>
          <a:xfrm>
            <a:off x="1473032" y="1871528"/>
            <a:ext cx="7411187" cy="323273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9" rIns="45719">
            <a:spAutoFit/>
          </a:bodyPr>
          <a:lstStyle/>
          <a:p>
            <a:pPr lvl="0">
              <a:spcBef>
                <a:spcPts val="600"/>
              </a:spcBef>
            </a:pPr>
            <a:endParaRPr sz="2000">
              <a:solidFill>
                <a:srgbClr val="FF0000"/>
              </a:solidFill>
            </a:endParaRPr>
          </a:p>
          <a:p>
            <a:pPr lvl="0">
              <a:spcBef>
                <a:spcPts val="600"/>
              </a:spcBef>
            </a:pPr>
            <a:r>
              <a:rPr sz="2000">
                <a:solidFill>
                  <a:srgbClr val="FF0000"/>
                </a:solidFill>
              </a:rPr>
              <a:t>FURTHER TESTING</a:t>
            </a:r>
          </a:p>
          <a:p>
            <a:pPr lvl="0">
              <a:spcBef>
                <a:spcPts val="600"/>
              </a:spcBef>
            </a:pPr>
            <a:endParaRPr sz="2000">
              <a:solidFill>
                <a:srgbClr val="FF0000"/>
              </a:solidFill>
            </a:endParaRPr>
          </a:p>
          <a:p>
            <a:pPr marL="35999" lvl="0" indent="-359999">
              <a:buClr>
                <a:srgbClr val="0033CC"/>
              </a:buClr>
              <a:buSzPct val="100000"/>
              <a:buFont typeface="Arial"/>
              <a:buChar char="•"/>
            </a:pPr>
            <a:r>
              <a:rPr sz="2000">
                <a:solidFill>
                  <a:srgbClr val="0033CC"/>
                </a:solidFill>
              </a:rPr>
              <a:t>Expand the data with visual, non-destructive and destructive data for single lamellas</a:t>
            </a:r>
          </a:p>
          <a:p>
            <a:pPr lvl="0" indent="-323999">
              <a:buClr>
                <a:srgbClr val="0033CC"/>
              </a:buClr>
              <a:buSzPct val="100000"/>
              <a:buFont typeface="Arial"/>
              <a:buChar char="•"/>
            </a:pPr>
            <a:endParaRPr sz="2000">
              <a:solidFill>
                <a:srgbClr val="0033CC"/>
              </a:solidFill>
            </a:endParaRPr>
          </a:p>
          <a:p>
            <a:pPr marL="35999" lvl="0" indent="-359999">
              <a:buClr>
                <a:srgbClr val="0033CC"/>
              </a:buClr>
              <a:buSzPct val="100000"/>
              <a:buFont typeface="Arial"/>
              <a:buChar char="•"/>
            </a:pPr>
            <a:r>
              <a:rPr sz="2000">
                <a:solidFill>
                  <a:srgbClr val="0033CC"/>
                </a:solidFill>
              </a:rPr>
              <a:t>Within the EU Hardwoods project tension tests will be done</a:t>
            </a:r>
          </a:p>
          <a:p>
            <a:pPr lvl="0" indent="-323999">
              <a:buClr>
                <a:srgbClr val="0033CC"/>
              </a:buClr>
              <a:buSzPct val="100000"/>
              <a:buFont typeface="Arial"/>
              <a:buChar char="•"/>
            </a:pPr>
            <a:endParaRPr sz="2000">
              <a:solidFill>
                <a:srgbClr val="0033CC"/>
              </a:solidFill>
            </a:endParaRPr>
          </a:p>
          <a:p>
            <a:pPr marL="35999" lvl="0" indent="-359999">
              <a:buClr>
                <a:srgbClr val="0033CC"/>
              </a:buClr>
              <a:buSzPct val="100000"/>
              <a:buFont typeface="Arial"/>
              <a:buChar char="•"/>
            </a:pPr>
            <a:r>
              <a:rPr sz="2000">
                <a:solidFill>
                  <a:srgbClr val="0033CC"/>
                </a:solidFill>
              </a:rPr>
              <a:t>Later bending tests on single lamellas and on glulam beams will also be done</a:t>
            </a:r>
          </a:p>
        </p:txBody>
      </p:sp>
      <p:pic>
        <p:nvPicPr>
          <p:cNvPr id="58" name="image6.jpeg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7884368" y="5373216"/>
            <a:ext cx="1080000" cy="1329766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>
    <p:pull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Shape 60"/>
          <p:cNvSpPr/>
          <p:nvPr/>
        </p:nvSpPr>
        <p:spPr>
          <a:xfrm>
            <a:off x="1258887" y="1700212"/>
            <a:ext cx="8353426" cy="264853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9" rIns="45719">
            <a:spAutoFit/>
          </a:bodyPr>
          <a:lstStyle/>
          <a:p>
            <a:pPr lvl="0">
              <a:spcBef>
                <a:spcPts val="600"/>
              </a:spcBef>
            </a:pPr>
            <a:endParaRPr sz="2000">
              <a:solidFill>
                <a:srgbClr val="FF0000"/>
              </a:solidFill>
            </a:endParaRPr>
          </a:p>
          <a:p>
            <a:pPr lvl="0">
              <a:spcBef>
                <a:spcPts val="600"/>
              </a:spcBef>
            </a:pPr>
            <a:r>
              <a:rPr sz="2000">
                <a:solidFill>
                  <a:srgbClr val="FF0000"/>
                </a:solidFill>
              </a:rPr>
              <a:t>FURTHER TESTING - Material</a:t>
            </a:r>
          </a:p>
          <a:p>
            <a:pPr lvl="0">
              <a:spcBef>
                <a:spcPts val="600"/>
              </a:spcBef>
            </a:pPr>
            <a:endParaRPr sz="2000">
              <a:solidFill>
                <a:srgbClr val="FF0000"/>
              </a:solidFill>
            </a:endParaRPr>
          </a:p>
          <a:p>
            <a:pPr marL="35999" lvl="0" indent="-359999">
              <a:buClr>
                <a:srgbClr val="0033CC"/>
              </a:buClr>
              <a:buSzPct val="100000"/>
              <a:buFont typeface="Arial"/>
              <a:buChar char="•"/>
            </a:pPr>
            <a:r>
              <a:rPr sz="2000">
                <a:solidFill>
                  <a:srgbClr val="0033CC"/>
                </a:solidFill>
              </a:rPr>
              <a:t>Beech wood (</a:t>
            </a:r>
            <a:r>
              <a:rPr sz="2000" i="1">
                <a:solidFill>
                  <a:srgbClr val="0033CC"/>
                </a:solidFill>
              </a:rPr>
              <a:t>Fagus sylvatica</a:t>
            </a:r>
            <a:r>
              <a:rPr sz="2000">
                <a:solidFill>
                  <a:srgbClr val="0033CC"/>
                </a:solidFill>
              </a:rPr>
              <a:t>) from Slovenia</a:t>
            </a:r>
          </a:p>
          <a:p>
            <a:pPr lvl="0" indent="-323999">
              <a:buClr>
                <a:srgbClr val="0033CC"/>
              </a:buClr>
              <a:buSzPct val="100000"/>
              <a:buFont typeface="Arial"/>
              <a:buChar char="•"/>
            </a:pPr>
            <a:endParaRPr sz="2000">
              <a:solidFill>
                <a:srgbClr val="0033CC"/>
              </a:solidFill>
            </a:endParaRPr>
          </a:p>
          <a:p>
            <a:pPr marL="35999" lvl="0" indent="-359999">
              <a:buClr>
                <a:srgbClr val="0033CC"/>
              </a:buClr>
              <a:buSzPct val="100000"/>
              <a:buFont typeface="Arial"/>
              <a:buChar char="•"/>
            </a:pPr>
            <a:r>
              <a:rPr sz="2000">
                <a:solidFill>
                  <a:srgbClr val="0033CC"/>
                </a:solidFill>
              </a:rPr>
              <a:t>200 logs from sawmill GG Novo Mesto d.d.</a:t>
            </a:r>
          </a:p>
          <a:p>
            <a:pPr lvl="0" indent="-323999">
              <a:buClr>
                <a:srgbClr val="0033CC"/>
              </a:buClr>
              <a:buSzPct val="100000"/>
              <a:buFont typeface="Arial"/>
              <a:buChar char="•"/>
            </a:pPr>
            <a:endParaRPr sz="2000">
              <a:solidFill>
                <a:srgbClr val="0033CC"/>
              </a:solidFill>
            </a:endParaRPr>
          </a:p>
          <a:p>
            <a:pPr marL="35999" lvl="0" indent="-359999">
              <a:buClr>
                <a:srgbClr val="0033CC"/>
              </a:buClr>
              <a:buSzPct val="100000"/>
              <a:buFont typeface="Arial"/>
              <a:buChar char="•"/>
            </a:pPr>
            <a:r>
              <a:rPr sz="2000">
                <a:solidFill>
                  <a:srgbClr val="0033CC"/>
                </a:solidFill>
              </a:rPr>
              <a:t>Minimal length 3 m</a:t>
            </a:r>
          </a:p>
        </p:txBody>
      </p:sp>
      <p:pic>
        <p:nvPicPr>
          <p:cNvPr id="61" name="image6.jpeg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7884368" y="5373216"/>
            <a:ext cx="1080000" cy="1329766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>
    <p:pull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Shape 63"/>
          <p:cNvSpPr/>
          <p:nvPr/>
        </p:nvSpPr>
        <p:spPr>
          <a:xfrm>
            <a:off x="1258887" y="1700212"/>
            <a:ext cx="8353426" cy="381693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9" rIns="45719">
            <a:spAutoFit/>
          </a:bodyPr>
          <a:lstStyle/>
          <a:p>
            <a:pPr lvl="0">
              <a:spcBef>
                <a:spcPts val="600"/>
              </a:spcBef>
            </a:pPr>
            <a:endParaRPr sz="2000">
              <a:solidFill>
                <a:srgbClr val="FF0000"/>
              </a:solidFill>
            </a:endParaRPr>
          </a:p>
          <a:p>
            <a:pPr lvl="0">
              <a:spcBef>
                <a:spcPts val="600"/>
              </a:spcBef>
            </a:pPr>
            <a:r>
              <a:rPr sz="2000">
                <a:solidFill>
                  <a:srgbClr val="FF0000"/>
                </a:solidFill>
              </a:rPr>
              <a:t>FURTHER TESTING - Sample</a:t>
            </a:r>
          </a:p>
          <a:p>
            <a:pPr lvl="0">
              <a:spcBef>
                <a:spcPts val="600"/>
              </a:spcBef>
            </a:pPr>
            <a:endParaRPr sz="2000">
              <a:solidFill>
                <a:srgbClr val="FF0000"/>
              </a:solidFill>
            </a:endParaRPr>
          </a:p>
          <a:p>
            <a:pPr marL="35999" lvl="0" indent="-359999">
              <a:buClr>
                <a:srgbClr val="0033CC"/>
              </a:buClr>
              <a:buSzPct val="100000"/>
              <a:buFont typeface="Arial"/>
              <a:buChar char="•"/>
            </a:pPr>
            <a:r>
              <a:rPr sz="2000">
                <a:solidFill>
                  <a:srgbClr val="0033CC"/>
                </a:solidFill>
              </a:rPr>
              <a:t>4 pieces from each log = 800 pieces</a:t>
            </a:r>
          </a:p>
          <a:p>
            <a:pPr lvl="0" indent="-323999">
              <a:buClr>
                <a:srgbClr val="0033CC"/>
              </a:buClr>
              <a:buSzPct val="100000"/>
              <a:buFont typeface="Arial"/>
              <a:buChar char="•"/>
            </a:pPr>
            <a:endParaRPr sz="2000">
              <a:solidFill>
                <a:srgbClr val="0033CC"/>
              </a:solidFill>
            </a:endParaRPr>
          </a:p>
          <a:p>
            <a:pPr marL="35999" lvl="0" indent="-359999">
              <a:buClr>
                <a:srgbClr val="0033CC"/>
              </a:buClr>
              <a:buSzPct val="100000"/>
              <a:buFont typeface="Arial"/>
              <a:buChar char="•"/>
            </a:pPr>
            <a:r>
              <a:rPr sz="2000">
                <a:solidFill>
                  <a:srgbClr val="0033CC"/>
                </a:solidFill>
              </a:rPr>
              <a:t>Dimensions: 48 mm x 150 mm</a:t>
            </a:r>
          </a:p>
          <a:p>
            <a:pPr lvl="0" indent="-323999">
              <a:buClr>
                <a:srgbClr val="0033CC"/>
              </a:buClr>
              <a:buSzPct val="100000"/>
              <a:buFont typeface="Arial"/>
              <a:buChar char="•"/>
            </a:pPr>
            <a:endParaRPr sz="2000">
              <a:solidFill>
                <a:srgbClr val="0033CC"/>
              </a:solidFill>
            </a:endParaRPr>
          </a:p>
          <a:p>
            <a:pPr marL="35999" lvl="0" indent="-359999">
              <a:buClr>
                <a:srgbClr val="0033CC"/>
              </a:buClr>
              <a:buSzPct val="100000"/>
              <a:buFont typeface="Arial"/>
              <a:buChar char="•"/>
            </a:pPr>
            <a:r>
              <a:rPr sz="2000">
                <a:solidFill>
                  <a:srgbClr val="0033CC"/>
                </a:solidFill>
              </a:rPr>
              <a:t>200 pieces for tension tests on single lamellas (EU Hardwood)</a:t>
            </a:r>
          </a:p>
          <a:p>
            <a:pPr lvl="0" indent="-323999">
              <a:buClr>
                <a:srgbClr val="0033CC"/>
              </a:buClr>
              <a:buSzPct val="100000"/>
              <a:buFont typeface="Arial"/>
              <a:buChar char="•"/>
            </a:pPr>
            <a:endParaRPr sz="2000">
              <a:solidFill>
                <a:srgbClr val="0033CC"/>
              </a:solidFill>
            </a:endParaRPr>
          </a:p>
          <a:p>
            <a:pPr marL="35999" lvl="0" indent="-359999">
              <a:buClr>
                <a:srgbClr val="0033CC"/>
              </a:buClr>
              <a:buSzPct val="100000"/>
              <a:buFont typeface="Arial"/>
              <a:buChar char="•"/>
            </a:pPr>
            <a:r>
              <a:rPr sz="2000">
                <a:solidFill>
                  <a:srgbClr val="0033CC"/>
                </a:solidFill>
              </a:rPr>
              <a:t>200 pieces for bending tests on single lamellas</a:t>
            </a:r>
          </a:p>
          <a:p>
            <a:pPr lvl="0" indent="-323999">
              <a:buClr>
                <a:srgbClr val="0033CC"/>
              </a:buClr>
              <a:buSzPct val="100000"/>
              <a:buFont typeface="Arial"/>
              <a:buChar char="•"/>
            </a:pPr>
            <a:endParaRPr sz="2000">
              <a:solidFill>
                <a:srgbClr val="0033CC"/>
              </a:solidFill>
            </a:endParaRPr>
          </a:p>
          <a:p>
            <a:pPr marL="35999" lvl="0" indent="-359999">
              <a:buClr>
                <a:srgbClr val="0033CC"/>
              </a:buClr>
              <a:buSzPct val="100000"/>
              <a:buFont typeface="Arial"/>
              <a:buChar char="•"/>
            </a:pPr>
            <a:r>
              <a:rPr sz="2000">
                <a:solidFill>
                  <a:srgbClr val="0033CC"/>
                </a:solidFill>
              </a:rPr>
              <a:t>400 pieces for the production of glulam beams</a:t>
            </a:r>
          </a:p>
        </p:txBody>
      </p:sp>
      <p:pic>
        <p:nvPicPr>
          <p:cNvPr id="64" name="image6.jpeg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7884368" y="5373216"/>
            <a:ext cx="1080000" cy="1329766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>
    <p:pull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Shape 66"/>
          <p:cNvSpPr/>
          <p:nvPr/>
        </p:nvSpPr>
        <p:spPr>
          <a:xfrm>
            <a:off x="1258887" y="1700212"/>
            <a:ext cx="8353426" cy="264853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9" rIns="45719">
            <a:spAutoFit/>
          </a:bodyPr>
          <a:lstStyle/>
          <a:p>
            <a:pPr lvl="0">
              <a:spcBef>
                <a:spcPts val="600"/>
              </a:spcBef>
            </a:pPr>
            <a:endParaRPr sz="2000">
              <a:solidFill>
                <a:srgbClr val="FF0000"/>
              </a:solidFill>
            </a:endParaRPr>
          </a:p>
          <a:p>
            <a:pPr lvl="0">
              <a:spcBef>
                <a:spcPts val="600"/>
              </a:spcBef>
            </a:pPr>
            <a:r>
              <a:rPr sz="2000">
                <a:solidFill>
                  <a:srgbClr val="FF0000"/>
                </a:solidFill>
              </a:rPr>
              <a:t>FURTHER TESTING - Glulam</a:t>
            </a:r>
          </a:p>
          <a:p>
            <a:pPr lvl="0">
              <a:spcBef>
                <a:spcPts val="600"/>
              </a:spcBef>
            </a:pPr>
            <a:endParaRPr sz="2000">
              <a:solidFill>
                <a:srgbClr val="FF0000"/>
              </a:solidFill>
            </a:endParaRPr>
          </a:p>
          <a:p>
            <a:pPr marL="35999" lvl="0" indent="-359999">
              <a:buClr>
                <a:srgbClr val="0033CC"/>
              </a:buClr>
              <a:buSzPct val="100000"/>
              <a:buFont typeface="Arial"/>
              <a:buChar char="•"/>
            </a:pPr>
            <a:r>
              <a:rPr sz="2000">
                <a:solidFill>
                  <a:srgbClr val="0033CC"/>
                </a:solidFill>
              </a:rPr>
              <a:t>40 glulam beams – 5 lamellas per height</a:t>
            </a:r>
          </a:p>
          <a:p>
            <a:pPr lvl="0" indent="-323999">
              <a:buClr>
                <a:srgbClr val="0033CC"/>
              </a:buClr>
              <a:buSzPct val="100000"/>
              <a:buFont typeface="Arial"/>
              <a:buChar char="•"/>
            </a:pPr>
            <a:endParaRPr sz="2000">
              <a:solidFill>
                <a:srgbClr val="0033CC"/>
              </a:solidFill>
            </a:endParaRPr>
          </a:p>
          <a:p>
            <a:pPr marL="35999" lvl="0" indent="-359999">
              <a:buClr>
                <a:srgbClr val="0033CC"/>
              </a:buClr>
              <a:buSzPct val="100000"/>
              <a:buFont typeface="Arial"/>
              <a:buChar char="•"/>
            </a:pPr>
            <a:r>
              <a:rPr sz="2000">
                <a:solidFill>
                  <a:srgbClr val="0033CC"/>
                </a:solidFill>
              </a:rPr>
              <a:t>Glulam beams dimensions: 150 mm x 240 mm x 5000 mm</a:t>
            </a:r>
          </a:p>
          <a:p>
            <a:pPr lvl="0" indent="-323999">
              <a:buClr>
                <a:srgbClr val="0033CC"/>
              </a:buClr>
              <a:buSzPct val="100000"/>
              <a:buFont typeface="Arial"/>
              <a:buChar char="•"/>
            </a:pPr>
            <a:endParaRPr sz="2000">
              <a:solidFill>
                <a:srgbClr val="0033CC"/>
              </a:solidFill>
            </a:endParaRPr>
          </a:p>
          <a:p>
            <a:pPr marL="35999" lvl="0" indent="-359999">
              <a:buClr>
                <a:srgbClr val="0033CC"/>
              </a:buClr>
              <a:buSzPct val="100000"/>
              <a:buFont typeface="Arial"/>
              <a:buChar char="•"/>
            </a:pPr>
            <a:r>
              <a:rPr sz="2000">
                <a:solidFill>
                  <a:srgbClr val="0033CC"/>
                </a:solidFill>
              </a:rPr>
              <a:t>Glulam beams production at glulam company HOJA d.d.</a:t>
            </a:r>
          </a:p>
        </p:txBody>
      </p:sp>
      <p:pic>
        <p:nvPicPr>
          <p:cNvPr id="67" name="image6.jpeg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7884368" y="5373216"/>
            <a:ext cx="1080000" cy="1329766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>
    <p:pull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Shape 69"/>
          <p:cNvSpPr/>
          <p:nvPr/>
        </p:nvSpPr>
        <p:spPr>
          <a:xfrm>
            <a:off x="1258887" y="1700212"/>
            <a:ext cx="8353426" cy="381693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9" rIns="45719">
            <a:spAutoFit/>
          </a:bodyPr>
          <a:lstStyle/>
          <a:p>
            <a:pPr lvl="0">
              <a:spcBef>
                <a:spcPts val="600"/>
              </a:spcBef>
            </a:pPr>
            <a:endParaRPr sz="2000">
              <a:solidFill>
                <a:srgbClr val="FF0000"/>
              </a:solidFill>
            </a:endParaRPr>
          </a:p>
          <a:p>
            <a:pPr lvl="0">
              <a:spcBef>
                <a:spcPts val="600"/>
              </a:spcBef>
            </a:pPr>
            <a:r>
              <a:rPr sz="2000">
                <a:solidFill>
                  <a:srgbClr val="FF0000"/>
                </a:solidFill>
              </a:rPr>
              <a:t>FURTHER TESTING – NDT + Destructive tests</a:t>
            </a:r>
          </a:p>
          <a:p>
            <a:pPr lvl="0">
              <a:spcBef>
                <a:spcPts val="600"/>
              </a:spcBef>
            </a:pPr>
            <a:endParaRPr sz="2000">
              <a:solidFill>
                <a:srgbClr val="FF0000"/>
              </a:solidFill>
            </a:endParaRPr>
          </a:p>
          <a:p>
            <a:pPr marL="35999" lvl="0" indent="-359999">
              <a:buClr>
                <a:srgbClr val="0033CC"/>
              </a:buClr>
              <a:buSzPct val="100000"/>
              <a:buFont typeface="Arial"/>
              <a:buChar char="•"/>
            </a:pPr>
            <a:r>
              <a:rPr sz="2000">
                <a:solidFill>
                  <a:srgbClr val="0033CC"/>
                </a:solidFill>
              </a:rPr>
              <a:t>Visual grading (DIN 4074-5, KAR, BS 5756)</a:t>
            </a:r>
          </a:p>
          <a:p>
            <a:pPr lvl="0" indent="-323999">
              <a:buClr>
                <a:srgbClr val="0033CC"/>
              </a:buClr>
              <a:buSzPct val="100000"/>
              <a:buFont typeface="Arial"/>
              <a:buChar char="•"/>
            </a:pPr>
            <a:endParaRPr sz="2000">
              <a:solidFill>
                <a:srgbClr val="0033CC"/>
              </a:solidFill>
            </a:endParaRPr>
          </a:p>
          <a:p>
            <a:pPr marL="35999" lvl="0" indent="-359999">
              <a:buClr>
                <a:srgbClr val="0033CC"/>
              </a:buClr>
              <a:buSzPct val="100000"/>
              <a:buFont typeface="Arial"/>
              <a:buChar char="•"/>
            </a:pPr>
            <a:r>
              <a:rPr sz="2000">
                <a:solidFill>
                  <a:srgbClr val="0033CC"/>
                </a:solidFill>
              </a:rPr>
              <a:t>Longitudinal Eigen frequency</a:t>
            </a:r>
          </a:p>
          <a:p>
            <a:pPr lvl="0" indent="-323999">
              <a:buClr>
                <a:srgbClr val="0033CC"/>
              </a:buClr>
              <a:buSzPct val="100000"/>
              <a:buFont typeface="Arial"/>
              <a:buChar char="•"/>
            </a:pPr>
            <a:endParaRPr sz="2000">
              <a:solidFill>
                <a:srgbClr val="0033CC"/>
              </a:solidFill>
            </a:endParaRPr>
          </a:p>
          <a:p>
            <a:pPr marL="35999" lvl="0" indent="-359999">
              <a:buClr>
                <a:srgbClr val="0033CC"/>
              </a:buClr>
              <a:buSzPct val="100000"/>
              <a:buFont typeface="Arial"/>
              <a:buChar char="•"/>
            </a:pPr>
            <a:r>
              <a:rPr sz="2000">
                <a:solidFill>
                  <a:srgbClr val="0033CC"/>
                </a:solidFill>
              </a:rPr>
              <a:t>Transverse Eigen frequency</a:t>
            </a:r>
          </a:p>
          <a:p>
            <a:pPr lvl="0" indent="-323999">
              <a:buClr>
                <a:srgbClr val="0033CC"/>
              </a:buClr>
              <a:buSzPct val="100000"/>
              <a:buFont typeface="Arial"/>
              <a:buChar char="•"/>
            </a:pPr>
            <a:endParaRPr sz="2000">
              <a:solidFill>
                <a:srgbClr val="0033CC"/>
              </a:solidFill>
            </a:endParaRPr>
          </a:p>
          <a:p>
            <a:pPr marL="35999" lvl="0" indent="-359999">
              <a:buClr>
                <a:srgbClr val="0033CC"/>
              </a:buClr>
              <a:buSzPct val="100000"/>
              <a:buFont typeface="Arial"/>
              <a:buChar char="•"/>
            </a:pPr>
            <a:r>
              <a:rPr sz="2000">
                <a:solidFill>
                  <a:srgbClr val="0033CC"/>
                </a:solidFill>
              </a:rPr>
              <a:t>Speed of ultrasound</a:t>
            </a:r>
          </a:p>
          <a:p>
            <a:pPr lvl="0" indent="-323999">
              <a:buClr>
                <a:srgbClr val="0033CC"/>
              </a:buClr>
              <a:buSzPct val="100000"/>
              <a:buFont typeface="Arial"/>
              <a:buChar char="•"/>
            </a:pPr>
            <a:endParaRPr sz="2000">
              <a:solidFill>
                <a:srgbClr val="0033CC"/>
              </a:solidFill>
            </a:endParaRPr>
          </a:p>
          <a:p>
            <a:pPr marL="35999" lvl="0" indent="-359999">
              <a:buClr>
                <a:srgbClr val="0033CC"/>
              </a:buClr>
              <a:buSzPct val="100000"/>
              <a:buFont typeface="Arial"/>
              <a:buChar char="•"/>
            </a:pPr>
            <a:r>
              <a:rPr sz="2000">
                <a:solidFill>
                  <a:srgbClr val="0033CC"/>
                </a:solidFill>
              </a:rPr>
              <a:t>Destructive testing</a:t>
            </a:r>
          </a:p>
        </p:txBody>
      </p:sp>
      <p:pic>
        <p:nvPicPr>
          <p:cNvPr id="70" name="image6.jpeg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7884368" y="5373216"/>
            <a:ext cx="1080000" cy="1329766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>
    <p:pull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Shape 72"/>
          <p:cNvSpPr/>
          <p:nvPr/>
        </p:nvSpPr>
        <p:spPr>
          <a:xfrm>
            <a:off x="1258887" y="1700212"/>
            <a:ext cx="8353426" cy="440113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9" rIns="45719">
            <a:spAutoFit/>
          </a:bodyPr>
          <a:lstStyle/>
          <a:p>
            <a:pPr lvl="0">
              <a:spcBef>
                <a:spcPts val="600"/>
              </a:spcBef>
            </a:pPr>
            <a:endParaRPr sz="2000">
              <a:solidFill>
                <a:srgbClr val="FF0000"/>
              </a:solidFill>
            </a:endParaRPr>
          </a:p>
          <a:p>
            <a:pPr lvl="0">
              <a:spcBef>
                <a:spcPts val="600"/>
              </a:spcBef>
            </a:pPr>
            <a:r>
              <a:rPr sz="2000">
                <a:solidFill>
                  <a:srgbClr val="FF0000"/>
                </a:solidFill>
              </a:rPr>
              <a:t>DISSEMINATION</a:t>
            </a:r>
          </a:p>
          <a:p>
            <a:pPr lvl="0">
              <a:spcBef>
                <a:spcPts val="600"/>
              </a:spcBef>
            </a:pPr>
            <a:endParaRPr sz="2000">
              <a:solidFill>
                <a:srgbClr val="FF0000"/>
              </a:solidFill>
            </a:endParaRPr>
          </a:p>
          <a:p>
            <a:pPr marL="35999" lvl="0" indent="-359999">
              <a:buClr>
                <a:srgbClr val="0033CC"/>
              </a:buClr>
              <a:buSzPct val="100000"/>
              <a:buFont typeface="Arial"/>
              <a:buChar char="•"/>
            </a:pPr>
            <a:r>
              <a:rPr sz="2000">
                <a:solidFill>
                  <a:srgbClr val="0033CC"/>
                </a:solidFill>
              </a:rPr>
              <a:t>Project logo</a:t>
            </a:r>
          </a:p>
          <a:p>
            <a:pPr lvl="0" indent="-323999">
              <a:buClr>
                <a:srgbClr val="0033CC"/>
              </a:buClr>
              <a:buSzPct val="100000"/>
              <a:buFont typeface="Arial"/>
              <a:buChar char="•"/>
            </a:pPr>
            <a:endParaRPr sz="2000">
              <a:solidFill>
                <a:srgbClr val="0033CC"/>
              </a:solidFill>
            </a:endParaRPr>
          </a:p>
          <a:p>
            <a:pPr marL="35999" lvl="0" indent="-359999">
              <a:buClr>
                <a:srgbClr val="0033CC"/>
              </a:buClr>
              <a:buSzPct val="100000"/>
              <a:buFont typeface="Arial"/>
              <a:buChar char="•"/>
            </a:pPr>
            <a:r>
              <a:rPr sz="2000">
                <a:solidFill>
                  <a:srgbClr val="0033CC"/>
                </a:solidFill>
              </a:rPr>
              <a:t>LinkedIN project page</a:t>
            </a:r>
          </a:p>
          <a:p>
            <a:pPr lvl="0" indent="-323999">
              <a:buClr>
                <a:srgbClr val="0033CC"/>
              </a:buClr>
              <a:buSzPct val="100000"/>
              <a:buFont typeface="Arial"/>
              <a:buChar char="•"/>
            </a:pPr>
            <a:endParaRPr sz="2000">
              <a:solidFill>
                <a:srgbClr val="0033CC"/>
              </a:solidFill>
            </a:endParaRPr>
          </a:p>
          <a:p>
            <a:pPr marL="35999" lvl="0" indent="-359999">
              <a:buClr>
                <a:srgbClr val="0033CC"/>
              </a:buClr>
              <a:buSzPct val="100000"/>
              <a:buFont typeface="Arial"/>
              <a:buChar char="•"/>
            </a:pPr>
            <a:r>
              <a:rPr sz="2000">
                <a:solidFill>
                  <a:srgbClr val="0033CC"/>
                </a:solidFill>
              </a:rPr>
              <a:t>Updated web page</a:t>
            </a:r>
          </a:p>
          <a:p>
            <a:pPr lvl="0" indent="-323999">
              <a:buClr>
                <a:srgbClr val="0033CC"/>
              </a:buClr>
              <a:buSzPct val="100000"/>
              <a:buFont typeface="Arial"/>
              <a:buChar char="•"/>
            </a:pPr>
            <a:endParaRPr sz="2000">
              <a:solidFill>
                <a:srgbClr val="0033CC"/>
              </a:solidFill>
            </a:endParaRPr>
          </a:p>
          <a:p>
            <a:pPr marL="35999" lvl="0" indent="-359999">
              <a:buClr>
                <a:srgbClr val="0033CC"/>
              </a:buClr>
              <a:buSzPct val="100000"/>
              <a:buFont typeface="Arial"/>
              <a:buChar char="•"/>
            </a:pPr>
            <a:r>
              <a:rPr sz="2000">
                <a:solidFill>
                  <a:srgbClr val="0033CC"/>
                </a:solidFill>
              </a:rPr>
              <a:t>Presentation of the project at a small WoodWisdom-NET+ conference in Slovenia (second year round)</a:t>
            </a:r>
          </a:p>
          <a:p>
            <a:pPr lvl="0" indent="-323999">
              <a:buClr>
                <a:srgbClr val="0033CC"/>
              </a:buClr>
              <a:buSzPct val="100000"/>
              <a:buFont typeface="Arial"/>
              <a:buChar char="•"/>
            </a:pPr>
            <a:endParaRPr sz="2000">
              <a:solidFill>
                <a:srgbClr val="0033CC"/>
              </a:solidFill>
            </a:endParaRPr>
          </a:p>
          <a:p>
            <a:pPr marL="35999" lvl="0" indent="-359999">
              <a:buClr>
                <a:srgbClr val="0033CC"/>
              </a:buClr>
              <a:buSzPct val="100000"/>
              <a:buFont typeface="Arial"/>
              <a:buChar char="•"/>
            </a:pPr>
            <a:r>
              <a:rPr sz="2000">
                <a:solidFill>
                  <a:srgbClr val="0033CC"/>
                </a:solidFill>
              </a:rPr>
              <a:t>FVA will present a paper at the International Scientific Conference on Hardwood Processing in Quebec City</a:t>
            </a:r>
          </a:p>
        </p:txBody>
      </p:sp>
      <p:pic>
        <p:nvPicPr>
          <p:cNvPr id="73" name="image6.jpeg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7884368" y="5373216"/>
            <a:ext cx="1080000" cy="1329766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>
    <p:pull/>
  </p:transition>
</p:sld>
</file>

<file path=ppt/theme/theme1.xml><?xml version="1.0" encoding="utf-8"?>
<a:theme xmlns:a="http://schemas.openxmlformats.org/drawingml/2006/main" name="Default">
  <a:themeElements>
    <a:clrScheme name="Default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00FF"/>
      </a:hlink>
      <a:folHlink>
        <a:srgbClr val="FF00FF"/>
      </a:folHlink>
    </a:clrScheme>
    <a:fontScheme name="Default">
      <a:majorFont>
        <a:latin typeface="Helvetica"/>
        <a:ea typeface="Helvetica"/>
        <a:cs typeface="Helvetica"/>
      </a:majorFont>
      <a:minorFont>
        <a:latin typeface="Helvetica Neue"/>
        <a:ea typeface="Helvetica Neue"/>
        <a:cs typeface="Helvetica Neue"/>
      </a:minorFont>
    </a:fontScheme>
    <a:fmtScheme name="Defaul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0000" dir="5400000" rotWithShape="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rgbClr val="BBE0E3"/>
          </a:solidFill>
          <a:prstDash val="solid"/>
          <a:bevel/>
        </a:ln>
        <a:effectLst>
          <a:outerShdw blurRad="38100" dist="23000" dir="5400000" rotWithShape="0">
            <a:srgbClr val="000000">
              <a:alpha val="35000"/>
            </a:srgbClr>
          </a:outerShdw>
        </a:effectLst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Arial"/>
            <a:ea typeface="Arial"/>
            <a:cs typeface="Arial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BBE0E3"/>
          </a:solidFill>
          <a:prstDash val="solid"/>
          <a:bevel/>
        </a:ln>
        <a:effectLst>
          <a:outerShdw blurRad="38100" dist="20000" dir="5400000" rotWithShape="0">
            <a:srgbClr val="000000">
              <a:alpha val="38000"/>
            </a:srgbClr>
          </a:outerShdw>
        </a:effectLst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Arial"/>
            <a:ea typeface="Arial"/>
            <a:cs typeface="Arial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Default">
  <a:themeElements>
    <a:clrScheme name="Default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00FF"/>
      </a:hlink>
      <a:folHlink>
        <a:srgbClr val="FF00FF"/>
      </a:folHlink>
    </a:clrScheme>
    <a:fontScheme name="Default">
      <a:majorFont>
        <a:latin typeface="Helvetica"/>
        <a:ea typeface="Helvetica"/>
        <a:cs typeface="Helvetica"/>
      </a:majorFont>
      <a:minorFont>
        <a:latin typeface="Helvetica Neue"/>
        <a:ea typeface="Helvetica Neue"/>
        <a:cs typeface="Helvetica Neue"/>
      </a:minorFont>
    </a:fontScheme>
    <a:fmtScheme name="Defaul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0000" dir="5400000" rotWithShape="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rgbClr val="BBE0E3"/>
          </a:solidFill>
          <a:prstDash val="solid"/>
          <a:bevel/>
        </a:ln>
        <a:effectLst>
          <a:outerShdw blurRad="38100" dist="23000" dir="5400000" rotWithShape="0">
            <a:srgbClr val="000000">
              <a:alpha val="35000"/>
            </a:srgbClr>
          </a:outerShdw>
        </a:effectLst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Arial"/>
            <a:ea typeface="Arial"/>
            <a:cs typeface="Arial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BBE0E3"/>
          </a:solidFill>
          <a:prstDash val="solid"/>
          <a:bevel/>
        </a:ln>
        <a:effectLst>
          <a:outerShdw blurRad="38100" dist="20000" dir="5400000" rotWithShape="0">
            <a:srgbClr val="000000">
              <a:alpha val="38000"/>
            </a:srgbClr>
          </a:outerShdw>
        </a:effectLst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Arial"/>
            <a:ea typeface="Arial"/>
            <a:cs typeface="Arial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365</Words>
  <Application>Microsoft Office PowerPoint</Application>
  <PresentationFormat>On-screen Show (4:3)</PresentationFormat>
  <Paragraphs>159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Helvetica Neue</vt:lpstr>
      <vt:lpstr>Default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Mitja Plos</dc:creator>
  <cp:lastModifiedBy>Mitja Plos</cp:lastModifiedBy>
  <cp:revision>2</cp:revision>
  <dcterms:modified xsi:type="dcterms:W3CDTF">2015-06-25T12:30:47Z</dcterms:modified>
</cp:coreProperties>
</file>